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3"/>
  </p:notesMasterIdLst>
  <p:handoutMasterIdLst>
    <p:handoutMasterId r:id="rId74"/>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8" r:id="rId64"/>
    <p:sldId id="320" r:id="rId65"/>
    <p:sldId id="321" r:id="rId66"/>
    <p:sldId id="322" r:id="rId67"/>
    <p:sldId id="323" r:id="rId68"/>
    <p:sldId id="324" r:id="rId69"/>
    <p:sldId id="325" r:id="rId70"/>
    <p:sldId id="326" r:id="rId71"/>
    <p:sldId id="327" r:id="rId72"/>
  </p:sldIdLst>
  <p:sldSz cx="9144000" cy="6858000" type="screen4x3"/>
  <p:notesSz cx="6797675" cy="9926638"/>
  <p:embeddedFontLst>
    <p:embeddedFont>
      <p:font typeface="Palatino Linotype" panose="02040502050505030304" pitchFamily="18" charset="0"/>
      <p:regular r:id="rId75"/>
      <p:bold r:id="rId76"/>
      <p:italic r:id="rId77"/>
      <p:boldItalic r:id="rId78"/>
    </p:embeddedFont>
    <p:embeddedFont>
      <p:font typeface="PMingLiu" panose="02020500000000000000" pitchFamily="18" charset="-120"/>
      <p:regular r:id="rId79"/>
    </p:embeddedFont>
    <p:embeddedFont>
      <p:font typeface="Calibri" panose="020F0502020204030204" pitchFamily="34" charset="0"/>
      <p:regular r:id="rId80"/>
      <p:bold r:id="rId81"/>
      <p:italic r:id="rId82"/>
      <p:boldItalic r:id="rId83"/>
    </p:embeddedFont>
    <p:embeddedFont>
      <p:font typeface="DFKai-SB" panose="03000509000000000000" pitchFamily="65" charset="-120"/>
      <p:regular r:id="rId84"/>
    </p:embeddedFont>
    <p:embeddedFont>
      <p:font typeface="Century Gothic" panose="020B0502020202020204" pitchFamily="34" charset="0"/>
      <p:regular r:id="rId85"/>
      <p:bold r:id="rId86"/>
      <p:italic r:id="rId87"/>
      <p:boldItalic r:id="rId8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預設章節" id="{744D7AC2-F805-452A-8A20-96F5F3166E3D}">
          <p14:sldIdLst>
            <p14:sldId id="256"/>
            <p14:sldId id="257"/>
            <p14:sldId id="258"/>
            <p14:sldId id="259"/>
            <p14:sldId id="260"/>
            <p14:sldId id="261"/>
            <p14:sldId id="262"/>
            <p14:sldId id="263"/>
            <p14:sldId id="264"/>
            <p14:sldId id="265"/>
          </p14:sldIdLst>
        </p14:section>
        <p14:section name="未命名的章節" id="{D47F0259-291B-4509-B980-2D50ABD4C17E}">
          <p14:sldIdLst/>
        </p14:section>
        <p14:section name="未命名的章節" id="{88C338CD-092A-4FCE-9F15-1A06B7A47DD3}">
          <p14:sldIdLst>
            <p14:sldId id="266"/>
            <p14:sldId id="267"/>
            <p14:sldId id="268"/>
            <p14:sldId id="269"/>
            <p14:sldId id="270"/>
            <p14:sldId id="271"/>
            <p14:sldId id="272"/>
            <p14:sldId id="273"/>
            <p14:sldId id="274"/>
            <p14:sldId id="275"/>
            <p14:sldId id="276"/>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02"/>
            <p14:sldId id="303"/>
            <p14:sldId id="304"/>
            <p14:sldId id="305"/>
            <p14:sldId id="308"/>
            <p14:sldId id="309"/>
            <p14:sldId id="310"/>
            <p14:sldId id="311"/>
            <p14:sldId id="312"/>
            <p14:sldId id="313"/>
            <p14:sldId id="314"/>
            <p14:sldId id="315"/>
            <p14:sldId id="316"/>
            <p14:sldId id="317"/>
            <p14:sldId id="318"/>
            <p14:sldId id="319"/>
            <p14:sldId id="328"/>
            <p14:sldId id="320"/>
            <p14:sldId id="321"/>
            <p14:sldId id="322"/>
            <p14:sldId id="323"/>
            <p14:sldId id="324"/>
            <p14:sldId id="325"/>
            <p14:sldId id="326"/>
            <p14:sldId id="32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0" roundtripDataSignature="AMtx7mgnE83Elr35mZGf4nP3/+zdmr+Iv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D6F289D-C19A-4816-B21F-B398FBD6E8A7}">
  <a:tblStyle styleId="{6D6F289D-C19A-4816-B21F-B398FBD6E8A7}"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5C71ADA-0B2B-4BEA-98B0-6B8571A42486}" styleName="Table_1">
    <a:wholeTbl>
      <a:tcTxStyle b="off" i="off">
        <a:font>
          <a:latin typeface="Palatino Linotype"/>
          <a:ea typeface="Palatino Linotype"/>
          <a:cs typeface="Palatino Linotype"/>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BF2"/>
          </a:solidFill>
        </a:fill>
      </a:tcStyle>
    </a:wholeTbl>
    <a:band1H>
      <a:tcTxStyle/>
      <a:tcStyle>
        <a:tcBdr/>
        <a:fill>
          <a:solidFill>
            <a:srgbClr val="D1D5E5"/>
          </a:solidFill>
        </a:fill>
      </a:tcStyle>
    </a:band1H>
    <a:band2H>
      <a:tcTxStyle/>
      <a:tcStyle>
        <a:tcBdr/>
      </a:tcStyle>
    </a:band2H>
    <a:band1V>
      <a:tcTxStyle/>
      <a:tcStyle>
        <a:tcBdr/>
        <a:fill>
          <a:solidFill>
            <a:srgbClr val="D1D5E5"/>
          </a:solidFill>
        </a:fill>
      </a:tcStyle>
    </a:band1V>
    <a:band2V>
      <a:tcTxStyle/>
      <a:tcStyle>
        <a:tcBdr/>
      </a:tcStyle>
    </a:band2V>
    <a:lastCol>
      <a:tcTxStyle b="on" i="off">
        <a:font>
          <a:latin typeface="Palatino Linotype"/>
          <a:ea typeface="Palatino Linotype"/>
          <a:cs typeface="Palatino Linotype"/>
        </a:font>
        <a:schemeClr val="lt1"/>
      </a:tcTxStyle>
      <a:tcStyle>
        <a:tcBdr/>
        <a:fill>
          <a:solidFill>
            <a:schemeClr val="accent1"/>
          </a:solidFill>
        </a:fill>
      </a:tcStyle>
    </a:lastCol>
    <a:firstCol>
      <a:tcTxStyle b="on" i="off">
        <a:font>
          <a:latin typeface="Palatino Linotype"/>
          <a:ea typeface="Palatino Linotype"/>
          <a:cs typeface="Palatino Linotype"/>
        </a:font>
        <a:schemeClr val="lt1"/>
      </a:tcTxStyle>
      <a:tcStyle>
        <a:tcBdr/>
        <a:fill>
          <a:solidFill>
            <a:schemeClr val="accent1"/>
          </a:solidFill>
        </a:fill>
      </a:tcStyle>
    </a:firstCol>
    <a:lastRow>
      <a:tcTxStyle b="on" i="off">
        <a:font>
          <a:latin typeface="Palatino Linotype"/>
          <a:ea typeface="Palatino Linotype"/>
          <a:cs typeface="Palatino Linotype"/>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Palatino Linotype"/>
          <a:ea typeface="Palatino Linotype"/>
          <a:cs typeface="Palatino Linotype"/>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77"/>
  </p:normalViewPr>
  <p:slideViewPr>
    <p:cSldViewPr snapToGrid="0">
      <p:cViewPr varScale="1">
        <p:scale>
          <a:sx n="83" d="100"/>
          <a:sy n="83" d="100"/>
        </p:scale>
        <p:origin x="1450"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0.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handoutMaster" Target="handoutMasters/handoutMaster1.xml"/><Relationship Id="rId79" Type="http://schemas.openxmlformats.org/officeDocument/2006/relationships/font" Target="fonts/font5.fntdata"/><Relationship Id="rId5" Type="http://schemas.openxmlformats.org/officeDocument/2006/relationships/slide" Target="slides/slide4.xml"/><Relationship Id="rId90" Type="http://customschemas.google.com/relationships/presentationmetadata" Target="meta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6.fntdata"/><Relationship Id="rId85" Type="http://schemas.openxmlformats.org/officeDocument/2006/relationships/font" Target="fonts/font11.fntdata"/><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1.fntdata"/><Relationship Id="rId83" Type="http://schemas.openxmlformats.org/officeDocument/2006/relationships/font" Target="fonts/font9.fntdata"/><Relationship Id="rId88" Type="http://schemas.openxmlformats.org/officeDocument/2006/relationships/font" Target="fonts/font14.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font" Target="fonts/font12.fntdata"/><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3.fntdata"/><Relationship Id="rId61" Type="http://schemas.openxmlformats.org/officeDocument/2006/relationships/slide" Target="slides/slide60.xml"/><Relationship Id="rId82"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BAE3E511-468C-4078-B17D-113D862459B9}" type="datetimeFigureOut">
              <a:rPr lang="en-US" smtClean="0"/>
              <a:t>3/27/2024</a:t>
            </a:fld>
            <a:endParaRPr lang="en-US"/>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8B429A4F-D90C-4E4B-81C8-DBC9AF97BDE8}" type="slidenum">
              <a:rPr lang="en-US" smtClean="0"/>
              <a:t>‹#›</a:t>
            </a:fld>
            <a:endParaRPr lang="en-US"/>
          </a:p>
        </p:txBody>
      </p:sp>
    </p:spTree>
    <p:extLst>
      <p:ext uri="{BB962C8B-B14F-4D97-AF65-F5344CB8AC3E}">
        <p14:creationId xmlns:p14="http://schemas.microsoft.com/office/powerpoint/2010/main" val="3987652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2945659" cy="496332"/>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50444" y="0"/>
            <a:ext cx="2945659" cy="49633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15154"/>
            <a:ext cx="5438140" cy="446698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9428584"/>
            <a:ext cx="2945659" cy="496332"/>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50444" y="9428584"/>
            <a:ext cx="2945659" cy="496332"/>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1: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3" name="Google Shape;93;p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0: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9" name="Google Shape;169;p1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1: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6" name="Google Shape;176;p1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12:notes"/>
          <p:cNvSpPr txBox="1">
            <a:spLocks noGrp="1"/>
          </p:cNvSpPr>
          <p:nvPr>
            <p:ph type="body" idx="1"/>
          </p:nvPr>
        </p:nvSpPr>
        <p:spPr>
          <a:xfrm>
            <a:off x="679768" y="4715154"/>
            <a:ext cx="543814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p12:notes"/>
          <p:cNvSpPr txBox="1">
            <a:spLocks noGrp="1"/>
          </p:cNvSpPr>
          <p:nvPr>
            <p:ph type="sldNum" idx="12"/>
          </p:nvPr>
        </p:nvSpPr>
        <p:spPr>
          <a:xfrm>
            <a:off x="3850444" y="9428584"/>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3:notes"/>
          <p:cNvSpPr txBox="1">
            <a:spLocks noGrp="1"/>
          </p:cNvSpPr>
          <p:nvPr>
            <p:ph type="body" idx="1"/>
          </p:nvPr>
        </p:nvSpPr>
        <p:spPr>
          <a:xfrm>
            <a:off x="679768" y="4715154"/>
            <a:ext cx="543814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13:notes"/>
          <p:cNvSpPr txBox="1">
            <a:spLocks noGrp="1"/>
          </p:cNvSpPr>
          <p:nvPr>
            <p:ph type="sldNum" idx="12"/>
          </p:nvPr>
        </p:nvSpPr>
        <p:spPr>
          <a:xfrm>
            <a:off x="3850444" y="9428584"/>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4: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8" name="Google Shape;228;p1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5: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6" name="Google Shape;236;p1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6: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44" name="Google Shape;244;p1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7: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53" name="Google Shape;253;p1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8: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62" name="Google Shape;262;p1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9: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0" name="Google Shape;270;p1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2" name="Google Shape;102;p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0: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8" name="Google Shape;278;p2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1: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86" name="Google Shape;286;p2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2: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96" name="Google Shape;296;p2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3: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03" name="Google Shape;303;p2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2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24:notes"/>
          <p:cNvSpPr txBox="1">
            <a:spLocks noGrp="1"/>
          </p:cNvSpPr>
          <p:nvPr>
            <p:ph type="body" idx="1"/>
          </p:nvPr>
        </p:nvSpPr>
        <p:spPr>
          <a:xfrm>
            <a:off x="679768" y="4715154"/>
            <a:ext cx="543814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24:notes"/>
          <p:cNvSpPr txBox="1">
            <a:spLocks noGrp="1"/>
          </p:cNvSpPr>
          <p:nvPr>
            <p:ph type="sldNum" idx="12"/>
          </p:nvPr>
        </p:nvSpPr>
        <p:spPr>
          <a:xfrm>
            <a:off x="3850444" y="9428584"/>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5: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22" name="Google Shape;322;p2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6: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30" name="Google Shape;330;p2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7: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39" name="Google Shape;339;p2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8: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47" name="Google Shape;347;p2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29: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55" name="Google Shape;355;p2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3: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0" name="Google Shape;110;p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30: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64" name="Google Shape;364;p3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31: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73" name="Google Shape;373;p3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32: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81" name="Google Shape;381;p3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3: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89" name="Google Shape;389;p3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34: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97" name="Google Shape;397;p3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35: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05" name="Google Shape;405;p3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36: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13" name="Google Shape;413;p3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37: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23" name="Google Shape;423;p3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38: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33" name="Google Shape;433;p3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39: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43" name="Google Shape;443;p3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8" name="Google Shape;118;p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40: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53" name="Google Shape;453;p4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41: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64" name="Google Shape;464;p4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42: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74" name="Google Shape;474;p4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43: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84" name="Google Shape;484;p4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44: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94" name="Google Shape;494;p4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45: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02" name="Google Shape;502;p4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4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 name="Google Shape;514;p46:notes"/>
          <p:cNvSpPr txBox="1">
            <a:spLocks noGrp="1"/>
          </p:cNvSpPr>
          <p:nvPr>
            <p:ph type="body" idx="1"/>
          </p:nvPr>
        </p:nvSpPr>
        <p:spPr>
          <a:xfrm>
            <a:off x="679768" y="4715154"/>
            <a:ext cx="5438140" cy="4466987"/>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endParaRPr/>
          </a:p>
        </p:txBody>
      </p:sp>
      <p:sp>
        <p:nvSpPr>
          <p:cNvPr id="515" name="Google Shape;515;p46:notes"/>
          <p:cNvSpPr txBox="1">
            <a:spLocks noGrp="1"/>
          </p:cNvSpPr>
          <p:nvPr>
            <p:ph type="sldNum" idx="12"/>
          </p:nvPr>
        </p:nvSpPr>
        <p:spPr>
          <a:xfrm>
            <a:off x="3850444" y="9428584"/>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4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47:notes"/>
          <p:cNvSpPr txBox="1">
            <a:spLocks noGrp="1"/>
          </p:cNvSpPr>
          <p:nvPr>
            <p:ph type="body" idx="1"/>
          </p:nvPr>
        </p:nvSpPr>
        <p:spPr>
          <a:xfrm>
            <a:off x="679768" y="4715154"/>
            <a:ext cx="5438140" cy="4466987"/>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a:t>T: The hostel life and facilities of our school are also worth mentioning here. </a:t>
            </a:r>
            <a:endParaRPr/>
          </a:p>
          <a:p>
            <a:pPr marL="0" lvl="0" indent="0" algn="just" rtl="0">
              <a:spcBef>
                <a:spcPts val="360"/>
              </a:spcBef>
              <a:spcAft>
                <a:spcPts val="0"/>
              </a:spcAft>
              <a:buNone/>
            </a:pPr>
            <a:endParaRPr/>
          </a:p>
          <a:p>
            <a:pPr marL="0" lvl="0" indent="0" algn="just" rtl="0">
              <a:spcBef>
                <a:spcPts val="360"/>
              </a:spcBef>
              <a:spcAft>
                <a:spcPts val="0"/>
              </a:spcAft>
              <a:buNone/>
            </a:pPr>
            <a:r>
              <a:rPr lang="en-US"/>
              <a:t>With the cozy environment, the student hostel is an ideal place to study and to learn independence. Meals and laundry services are provided. Our hostel wardens take good care of our students. Students are then able to have healthy and disciplined routines. There are also tutors assisting students in homework and revision. Students living in the hostel develop close bonding with each other through various hostel activities such as festive celebrations. </a:t>
            </a:r>
            <a:endParaRPr/>
          </a:p>
          <a:p>
            <a:pPr marL="0" lvl="0" indent="0" algn="l" rtl="0">
              <a:spcBef>
                <a:spcPts val="360"/>
              </a:spcBef>
              <a:spcAft>
                <a:spcPts val="0"/>
              </a:spcAft>
              <a:buNone/>
            </a:pPr>
            <a:endParaRPr/>
          </a:p>
          <a:p>
            <a:pPr marL="0" lvl="0" indent="0" algn="l" rtl="0">
              <a:spcBef>
                <a:spcPts val="360"/>
              </a:spcBef>
              <a:spcAft>
                <a:spcPts val="0"/>
              </a:spcAft>
              <a:buNone/>
            </a:pPr>
            <a:endParaRPr/>
          </a:p>
          <a:p>
            <a:pPr marL="0" lvl="0" indent="0" algn="l" rtl="0">
              <a:spcBef>
                <a:spcPts val="360"/>
              </a:spcBef>
              <a:spcAft>
                <a:spcPts val="0"/>
              </a:spcAft>
              <a:buNone/>
            </a:pPr>
            <a:endParaRPr/>
          </a:p>
        </p:txBody>
      </p:sp>
      <p:sp>
        <p:nvSpPr>
          <p:cNvPr id="527" name="Google Shape;527;p47:notes"/>
          <p:cNvSpPr txBox="1">
            <a:spLocks noGrp="1"/>
          </p:cNvSpPr>
          <p:nvPr>
            <p:ph type="sldNum" idx="12"/>
          </p:nvPr>
        </p:nvSpPr>
        <p:spPr>
          <a:xfrm>
            <a:off x="3850444" y="9428584"/>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4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p48:notes"/>
          <p:cNvSpPr txBox="1">
            <a:spLocks noGrp="1"/>
          </p:cNvSpPr>
          <p:nvPr>
            <p:ph type="body" idx="1"/>
          </p:nvPr>
        </p:nvSpPr>
        <p:spPr>
          <a:xfrm>
            <a:off x="679768" y="4715154"/>
            <a:ext cx="543814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9" name="Google Shape;539;p48:notes"/>
          <p:cNvSpPr txBox="1">
            <a:spLocks noGrp="1"/>
          </p:cNvSpPr>
          <p:nvPr>
            <p:ph type="sldNum" idx="12"/>
          </p:nvPr>
        </p:nvSpPr>
        <p:spPr>
          <a:xfrm>
            <a:off x="3850444" y="9428584"/>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49: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49" name="Google Shape;549;p4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5: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6" name="Google Shape;126;p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50: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59" name="Google Shape;559;p5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53: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82" name="Google Shape;582;p5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54: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89" name="Google Shape;589;p5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55: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07" name="Google Shape;607;p5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56: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21" name="Google Shape;621;p5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57: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29" name="Google Shape;629;p5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58: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37" name="Google Shape;637;p5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59: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45" name="Google Shape;645;p5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60: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54" name="Google Shape;654;p6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61: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63" name="Google Shape;663;p6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6: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34" name="Google Shape;134;p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62: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71" name="Google Shape;671;p6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63: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79" name="Google Shape;679;p6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64: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87" name="Google Shape;687;p6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64: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87" name="Google Shape;687;p6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82384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p65: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95" name="Google Shape;695;p6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66: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03" name="Google Shape;703;p6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67: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11" name="Google Shape;711;p6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68: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19" name="Google Shape;719;p6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69: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27" name="Google Shape;727;p6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p70: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35" name="Google Shape;735;p7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7: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2" name="Google Shape;142;p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71: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43" name="Google Shape;743;p7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72: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50" name="Google Shape;750;p7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8: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51" name="Google Shape;151;p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9: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1" name="Google Shape;161;p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74"/>
          <p:cNvSpPr txBox="1">
            <a:spLocks noGrp="1"/>
          </p:cNvSpPr>
          <p:nvPr>
            <p:ph type="ctrTitle"/>
          </p:nvPr>
        </p:nvSpPr>
        <p:spPr>
          <a:xfrm>
            <a:off x="685800" y="609601"/>
            <a:ext cx="7772400" cy="42672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dk2"/>
              </a:buClr>
              <a:buSzPts val="8000"/>
              <a:buFont typeface="Palatino Linotype"/>
              <a:buNone/>
              <a:defRPr sz="8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74"/>
          <p:cNvSpPr txBox="1">
            <a:spLocks noGrp="1"/>
          </p:cNvSpPr>
          <p:nvPr>
            <p:ph type="subTitle" idx="1"/>
          </p:nvPr>
        </p:nvSpPr>
        <p:spPr>
          <a:xfrm>
            <a:off x="1371600" y="4953000"/>
            <a:ext cx="6400800" cy="1219200"/>
          </a:xfrm>
          <a:prstGeom prst="rect">
            <a:avLst/>
          </a:prstGeom>
          <a:noFill/>
          <a:ln>
            <a:noFill/>
          </a:ln>
        </p:spPr>
        <p:txBody>
          <a:bodyPr spcFirstLastPara="1" wrap="square" lIns="91425" tIns="45700" rIns="91425" bIns="45700" anchor="t" anchorCtr="0">
            <a:normAutofit/>
          </a:bodyPr>
          <a:lstStyle>
            <a:lvl1pPr lvl="0" algn="ctr">
              <a:spcBef>
                <a:spcPts val="480"/>
              </a:spcBef>
              <a:spcAft>
                <a:spcPts val="0"/>
              </a:spcAft>
              <a:buClr>
                <a:srgbClr val="888888"/>
              </a:buClr>
              <a:buSzPts val="2400"/>
              <a:buNone/>
              <a:defRPr sz="2400">
                <a:solidFill>
                  <a:srgbClr val="888888"/>
                </a:solidFill>
              </a:defRPr>
            </a:lvl1pPr>
            <a:lvl2pPr lvl="1" algn="ctr">
              <a:spcBef>
                <a:spcPts val="320"/>
              </a:spcBef>
              <a:spcAft>
                <a:spcPts val="0"/>
              </a:spcAft>
              <a:buClr>
                <a:srgbClr val="888888"/>
              </a:buClr>
              <a:buSzPts val="1600"/>
              <a:buNone/>
              <a:defRPr>
                <a:solidFill>
                  <a:srgbClr val="888888"/>
                </a:solidFill>
              </a:defRPr>
            </a:lvl2pPr>
            <a:lvl3pPr lvl="2" algn="ctr">
              <a:spcBef>
                <a:spcPts val="320"/>
              </a:spcBef>
              <a:spcAft>
                <a:spcPts val="0"/>
              </a:spcAft>
              <a:buClr>
                <a:srgbClr val="888888"/>
              </a:buClr>
              <a:buSzPts val="1600"/>
              <a:buNone/>
              <a:defRPr>
                <a:solidFill>
                  <a:srgbClr val="888888"/>
                </a:solidFill>
              </a:defRPr>
            </a:lvl3pPr>
            <a:lvl4pPr lvl="3" algn="ctr">
              <a:spcBef>
                <a:spcPts val="320"/>
              </a:spcBef>
              <a:spcAft>
                <a:spcPts val="0"/>
              </a:spcAft>
              <a:buClr>
                <a:srgbClr val="888888"/>
              </a:buClr>
              <a:buSzPts val="1600"/>
              <a:buNone/>
              <a:defRPr>
                <a:solidFill>
                  <a:srgbClr val="888888"/>
                </a:solidFill>
              </a:defRPr>
            </a:lvl4pPr>
            <a:lvl5pPr lvl="4" algn="ctr">
              <a:spcBef>
                <a:spcPts val="320"/>
              </a:spcBef>
              <a:spcAft>
                <a:spcPts val="0"/>
              </a:spcAft>
              <a:buClr>
                <a:srgbClr val="888888"/>
              </a:buClr>
              <a:buSzPts val="1600"/>
              <a:buNone/>
              <a:defRPr>
                <a:solidFill>
                  <a:srgbClr val="888888"/>
                </a:solidFill>
              </a:defRPr>
            </a:lvl5pPr>
            <a:lvl6pPr lvl="5" algn="ctr">
              <a:spcBef>
                <a:spcPts val="320"/>
              </a:spcBef>
              <a:spcAft>
                <a:spcPts val="0"/>
              </a:spcAft>
              <a:buClr>
                <a:srgbClr val="888888"/>
              </a:buClr>
              <a:buSzPts val="1600"/>
              <a:buNone/>
              <a:defRPr>
                <a:solidFill>
                  <a:srgbClr val="888888"/>
                </a:solidFill>
              </a:defRPr>
            </a:lvl6pPr>
            <a:lvl7pPr lvl="6" algn="ctr">
              <a:spcBef>
                <a:spcPts val="320"/>
              </a:spcBef>
              <a:spcAft>
                <a:spcPts val="0"/>
              </a:spcAft>
              <a:buClr>
                <a:srgbClr val="888888"/>
              </a:buClr>
              <a:buSzPts val="1600"/>
              <a:buNone/>
              <a:defRPr>
                <a:solidFill>
                  <a:srgbClr val="888888"/>
                </a:solidFill>
              </a:defRPr>
            </a:lvl7pPr>
            <a:lvl8pPr lvl="7" algn="ctr">
              <a:spcBef>
                <a:spcPts val="320"/>
              </a:spcBef>
              <a:spcAft>
                <a:spcPts val="0"/>
              </a:spcAft>
              <a:buClr>
                <a:srgbClr val="888888"/>
              </a:buClr>
              <a:buSzPts val="1600"/>
              <a:buNone/>
              <a:defRPr>
                <a:solidFill>
                  <a:srgbClr val="888888"/>
                </a:solidFill>
              </a:defRPr>
            </a:lvl8pPr>
            <a:lvl9pPr lvl="8" algn="ctr">
              <a:spcBef>
                <a:spcPts val="320"/>
              </a:spcBef>
              <a:spcAft>
                <a:spcPts val="0"/>
              </a:spcAft>
              <a:buClr>
                <a:srgbClr val="888888"/>
              </a:buClr>
              <a:buSzPts val="1600"/>
              <a:buNone/>
              <a:defRPr>
                <a:solidFill>
                  <a:srgbClr val="888888"/>
                </a:solidFill>
              </a:defRPr>
            </a:lvl9pPr>
          </a:lstStyle>
          <a:p>
            <a:endParaRPr/>
          </a:p>
        </p:txBody>
      </p:sp>
      <p:sp>
        <p:nvSpPr>
          <p:cNvPr id="22" name="Google Shape;22;p74"/>
          <p:cNvSpPr txBox="1">
            <a:spLocks noGrp="1"/>
          </p:cNvSpPr>
          <p:nvPr>
            <p:ph type="dt" idx="10"/>
          </p:nvPr>
        </p:nvSpPr>
        <p:spPr>
          <a:xfrm>
            <a:off x="6363347" y="6356350"/>
            <a:ext cx="2085975" cy="365125"/>
          </a:xfrm>
          <a:prstGeom prst="rect">
            <a:avLst/>
          </a:prstGeom>
          <a:noFill/>
          <a:ln>
            <a:noFill/>
          </a:ln>
        </p:spPr>
        <p:txBody>
          <a:bodyPr spcFirstLastPara="1" wrap="square" lIns="91425" tIns="45700" rIns="45700"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74"/>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
        <p:nvSpPr>
          <p:cNvPr id="24" name="Google Shape;24;p74"/>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9"/>
        <p:cNvGrpSpPr/>
        <p:nvPr/>
      </p:nvGrpSpPr>
      <p:grpSpPr>
        <a:xfrm>
          <a:off x="0" y="0"/>
          <a:ext cx="0" cy="0"/>
          <a:chOff x="0" y="0"/>
          <a:chExt cx="0" cy="0"/>
        </a:xfrm>
      </p:grpSpPr>
      <p:sp>
        <p:nvSpPr>
          <p:cNvPr id="80" name="Google Shape;80;p83"/>
          <p:cNvSpPr txBox="1">
            <a:spLocks noGrp="1"/>
          </p:cNvSpPr>
          <p:nvPr>
            <p:ph type="title"/>
          </p:nvPr>
        </p:nvSpPr>
        <p:spPr>
          <a:xfrm>
            <a:off x="457200" y="0"/>
            <a:ext cx="8229600" cy="1600200"/>
          </a:xfrm>
          <a:prstGeom prst="rect">
            <a:avLst/>
          </a:prstGeom>
          <a:noFill/>
          <a:ln>
            <a:noFill/>
          </a:ln>
        </p:spPr>
        <p:txBody>
          <a:bodyPr spcFirstLastPara="1" wrap="square" lIns="91425" tIns="45700" rIns="91425" bIns="45700" anchor="b" anchorCtr="0">
            <a:noAutofit/>
          </a:bodyPr>
          <a:lstStyle>
            <a:lvl1pPr lvl="0" algn="ctr">
              <a:lnSpc>
                <a:spcPct val="322222"/>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83"/>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rgbClr val="7F7F7F"/>
              </a:buClr>
              <a:buSzPts val="1800"/>
              <a:buChar char="•"/>
              <a:defRPr/>
            </a:lvl1pPr>
            <a:lvl2pPr marL="914400" lvl="1" indent="-342900" algn="l">
              <a:spcBef>
                <a:spcPts val="360"/>
              </a:spcBef>
              <a:spcAft>
                <a:spcPts val="0"/>
              </a:spcAft>
              <a:buClr>
                <a:srgbClr val="7F7F7F"/>
              </a:buClr>
              <a:buSzPts val="1800"/>
              <a:buChar char="o"/>
              <a:defRPr/>
            </a:lvl2pPr>
            <a:lvl3pPr marL="1371600" lvl="2" indent="-342900" algn="l">
              <a:spcBef>
                <a:spcPts val="360"/>
              </a:spcBef>
              <a:spcAft>
                <a:spcPts val="0"/>
              </a:spcAft>
              <a:buClr>
                <a:srgbClr val="7F7F7F"/>
              </a:buClr>
              <a:buSzPts val="1800"/>
              <a:buChar char="•"/>
              <a:defRPr/>
            </a:lvl3pPr>
            <a:lvl4pPr marL="1828800" lvl="3" indent="-342900" algn="l">
              <a:spcBef>
                <a:spcPts val="360"/>
              </a:spcBef>
              <a:spcAft>
                <a:spcPts val="0"/>
              </a:spcAft>
              <a:buClr>
                <a:srgbClr val="7F7F7F"/>
              </a:buClr>
              <a:buSzPts val="1800"/>
              <a:buChar char="o"/>
              <a:defRPr/>
            </a:lvl4pPr>
            <a:lvl5pPr marL="2286000" lvl="4" indent="-342900" algn="l">
              <a:spcBef>
                <a:spcPts val="360"/>
              </a:spcBef>
              <a:spcAft>
                <a:spcPts val="0"/>
              </a:spcAft>
              <a:buClr>
                <a:srgbClr val="7F7F7F"/>
              </a:buClr>
              <a:buSzPts val="1800"/>
              <a:buChar char="•"/>
              <a:defRPr/>
            </a:lvl5pPr>
            <a:lvl6pPr marL="2743200" lvl="5" indent="-342900" algn="l">
              <a:spcBef>
                <a:spcPts val="360"/>
              </a:spcBef>
              <a:spcAft>
                <a:spcPts val="0"/>
              </a:spcAft>
              <a:buClr>
                <a:srgbClr val="7F7F7F"/>
              </a:buClr>
              <a:buSzPts val="1800"/>
              <a:buChar char="o"/>
              <a:defRPr/>
            </a:lvl6pPr>
            <a:lvl7pPr marL="3200400" lvl="6" indent="-342900" algn="l">
              <a:spcBef>
                <a:spcPts val="360"/>
              </a:spcBef>
              <a:spcAft>
                <a:spcPts val="0"/>
              </a:spcAft>
              <a:buClr>
                <a:srgbClr val="7F7F7F"/>
              </a:buClr>
              <a:buSzPts val="1800"/>
              <a:buChar char="•"/>
              <a:defRPr/>
            </a:lvl7pPr>
            <a:lvl8pPr marL="3657600" lvl="7" indent="-342900" algn="l">
              <a:spcBef>
                <a:spcPts val="360"/>
              </a:spcBef>
              <a:spcAft>
                <a:spcPts val="0"/>
              </a:spcAft>
              <a:buClr>
                <a:srgbClr val="7F7F7F"/>
              </a:buClr>
              <a:buSzPts val="1800"/>
              <a:buChar char="o"/>
              <a:defRPr/>
            </a:lvl8pPr>
            <a:lvl9pPr marL="4114800" lvl="8" indent="-342900" algn="l">
              <a:spcBef>
                <a:spcPts val="360"/>
              </a:spcBef>
              <a:spcAft>
                <a:spcPts val="0"/>
              </a:spcAft>
              <a:buClr>
                <a:srgbClr val="7F7F7F"/>
              </a:buClr>
              <a:buSzPts val="1800"/>
              <a:buChar char="•"/>
              <a:defRPr/>
            </a:lvl9pPr>
          </a:lstStyle>
          <a:p>
            <a:endParaRPr/>
          </a:p>
        </p:txBody>
      </p:sp>
      <p:sp>
        <p:nvSpPr>
          <p:cNvPr id="82" name="Google Shape;82;p83"/>
          <p:cNvSpPr txBox="1">
            <a:spLocks noGrp="1"/>
          </p:cNvSpPr>
          <p:nvPr>
            <p:ph type="dt" idx="10"/>
          </p:nvPr>
        </p:nvSpPr>
        <p:spPr>
          <a:xfrm>
            <a:off x="6363347" y="6356350"/>
            <a:ext cx="2085975" cy="365125"/>
          </a:xfrm>
          <a:prstGeom prst="rect">
            <a:avLst/>
          </a:prstGeom>
          <a:noFill/>
          <a:ln>
            <a:noFill/>
          </a:ln>
        </p:spPr>
        <p:txBody>
          <a:bodyPr spcFirstLastPara="1" wrap="square" lIns="91425" tIns="45700" rIns="45700"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83"/>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83"/>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5"/>
        <p:cNvGrpSpPr/>
        <p:nvPr/>
      </p:nvGrpSpPr>
      <p:grpSpPr>
        <a:xfrm>
          <a:off x="0" y="0"/>
          <a:ext cx="0" cy="0"/>
          <a:chOff x="0" y="0"/>
          <a:chExt cx="0" cy="0"/>
        </a:xfrm>
      </p:grpSpPr>
      <p:sp>
        <p:nvSpPr>
          <p:cNvPr id="86" name="Google Shape;86;p84"/>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b" anchorCtr="0">
            <a:noAutofit/>
          </a:bodyPr>
          <a:lstStyle>
            <a:lvl1pPr lvl="0" algn="ctr">
              <a:lnSpc>
                <a:spcPct val="322222"/>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84"/>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rgbClr val="7F7F7F"/>
              </a:buClr>
              <a:buSzPts val="1800"/>
              <a:buChar char="•"/>
              <a:defRPr/>
            </a:lvl1pPr>
            <a:lvl2pPr marL="914400" lvl="1" indent="-342900" algn="l">
              <a:spcBef>
                <a:spcPts val="360"/>
              </a:spcBef>
              <a:spcAft>
                <a:spcPts val="0"/>
              </a:spcAft>
              <a:buClr>
                <a:srgbClr val="7F7F7F"/>
              </a:buClr>
              <a:buSzPts val="1800"/>
              <a:buChar char="o"/>
              <a:defRPr/>
            </a:lvl2pPr>
            <a:lvl3pPr marL="1371600" lvl="2" indent="-342900" algn="l">
              <a:spcBef>
                <a:spcPts val="360"/>
              </a:spcBef>
              <a:spcAft>
                <a:spcPts val="0"/>
              </a:spcAft>
              <a:buClr>
                <a:srgbClr val="7F7F7F"/>
              </a:buClr>
              <a:buSzPts val="1800"/>
              <a:buChar char="•"/>
              <a:defRPr/>
            </a:lvl3pPr>
            <a:lvl4pPr marL="1828800" lvl="3" indent="-342900" algn="l">
              <a:spcBef>
                <a:spcPts val="360"/>
              </a:spcBef>
              <a:spcAft>
                <a:spcPts val="0"/>
              </a:spcAft>
              <a:buClr>
                <a:srgbClr val="7F7F7F"/>
              </a:buClr>
              <a:buSzPts val="1800"/>
              <a:buChar char="o"/>
              <a:defRPr/>
            </a:lvl4pPr>
            <a:lvl5pPr marL="2286000" lvl="4" indent="-342900" algn="l">
              <a:spcBef>
                <a:spcPts val="360"/>
              </a:spcBef>
              <a:spcAft>
                <a:spcPts val="0"/>
              </a:spcAft>
              <a:buClr>
                <a:srgbClr val="7F7F7F"/>
              </a:buClr>
              <a:buSzPts val="1800"/>
              <a:buChar char="•"/>
              <a:defRPr/>
            </a:lvl5pPr>
            <a:lvl6pPr marL="2743200" lvl="5" indent="-342900" algn="l">
              <a:spcBef>
                <a:spcPts val="360"/>
              </a:spcBef>
              <a:spcAft>
                <a:spcPts val="0"/>
              </a:spcAft>
              <a:buClr>
                <a:srgbClr val="7F7F7F"/>
              </a:buClr>
              <a:buSzPts val="1800"/>
              <a:buChar char="o"/>
              <a:defRPr/>
            </a:lvl6pPr>
            <a:lvl7pPr marL="3200400" lvl="6" indent="-342900" algn="l">
              <a:spcBef>
                <a:spcPts val="360"/>
              </a:spcBef>
              <a:spcAft>
                <a:spcPts val="0"/>
              </a:spcAft>
              <a:buClr>
                <a:srgbClr val="7F7F7F"/>
              </a:buClr>
              <a:buSzPts val="1800"/>
              <a:buChar char="•"/>
              <a:defRPr/>
            </a:lvl7pPr>
            <a:lvl8pPr marL="3657600" lvl="7" indent="-342900" algn="l">
              <a:spcBef>
                <a:spcPts val="360"/>
              </a:spcBef>
              <a:spcAft>
                <a:spcPts val="0"/>
              </a:spcAft>
              <a:buClr>
                <a:srgbClr val="7F7F7F"/>
              </a:buClr>
              <a:buSzPts val="1800"/>
              <a:buChar char="o"/>
              <a:defRPr/>
            </a:lvl8pPr>
            <a:lvl9pPr marL="4114800" lvl="8" indent="-342900" algn="l">
              <a:spcBef>
                <a:spcPts val="360"/>
              </a:spcBef>
              <a:spcAft>
                <a:spcPts val="0"/>
              </a:spcAft>
              <a:buClr>
                <a:srgbClr val="7F7F7F"/>
              </a:buClr>
              <a:buSzPts val="1800"/>
              <a:buChar char="•"/>
              <a:defRPr/>
            </a:lvl9pPr>
          </a:lstStyle>
          <a:p>
            <a:endParaRPr/>
          </a:p>
        </p:txBody>
      </p:sp>
      <p:sp>
        <p:nvSpPr>
          <p:cNvPr id="88" name="Google Shape;88;p84"/>
          <p:cNvSpPr txBox="1">
            <a:spLocks noGrp="1"/>
          </p:cNvSpPr>
          <p:nvPr>
            <p:ph type="dt" idx="10"/>
          </p:nvPr>
        </p:nvSpPr>
        <p:spPr>
          <a:xfrm>
            <a:off x="6363347" y="6356350"/>
            <a:ext cx="2085975" cy="365125"/>
          </a:xfrm>
          <a:prstGeom prst="rect">
            <a:avLst/>
          </a:prstGeom>
          <a:noFill/>
          <a:ln>
            <a:noFill/>
          </a:ln>
        </p:spPr>
        <p:txBody>
          <a:bodyPr spcFirstLastPara="1" wrap="square" lIns="91425" tIns="45700" rIns="45700"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84"/>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84"/>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75"/>
          <p:cNvSpPr txBox="1">
            <a:spLocks noGrp="1"/>
          </p:cNvSpPr>
          <p:nvPr>
            <p:ph type="title"/>
          </p:nvPr>
        </p:nvSpPr>
        <p:spPr>
          <a:xfrm>
            <a:off x="457200" y="0"/>
            <a:ext cx="8229600" cy="1600200"/>
          </a:xfrm>
          <a:prstGeom prst="rect">
            <a:avLst/>
          </a:prstGeom>
          <a:noFill/>
          <a:ln>
            <a:noFill/>
          </a:ln>
        </p:spPr>
        <p:txBody>
          <a:bodyPr spcFirstLastPara="1" wrap="square" lIns="91425" tIns="45700" rIns="91425" bIns="45700" anchor="b" anchorCtr="0">
            <a:noAutofit/>
          </a:bodyPr>
          <a:lstStyle>
            <a:lvl1pPr lvl="0" algn="ctr">
              <a:lnSpc>
                <a:spcPct val="322222"/>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7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rgbClr val="7F7F7F"/>
              </a:buClr>
              <a:buSzPts val="1800"/>
              <a:buChar char="•"/>
              <a:defRPr/>
            </a:lvl1pPr>
            <a:lvl2pPr marL="914400" lvl="1" indent="-342900" algn="l">
              <a:spcBef>
                <a:spcPts val="360"/>
              </a:spcBef>
              <a:spcAft>
                <a:spcPts val="0"/>
              </a:spcAft>
              <a:buClr>
                <a:srgbClr val="7F7F7F"/>
              </a:buClr>
              <a:buSzPts val="1800"/>
              <a:buChar char="o"/>
              <a:defRPr/>
            </a:lvl2pPr>
            <a:lvl3pPr marL="1371600" lvl="2" indent="-342900" algn="l">
              <a:spcBef>
                <a:spcPts val="360"/>
              </a:spcBef>
              <a:spcAft>
                <a:spcPts val="0"/>
              </a:spcAft>
              <a:buClr>
                <a:srgbClr val="7F7F7F"/>
              </a:buClr>
              <a:buSzPts val="1800"/>
              <a:buChar char="•"/>
              <a:defRPr/>
            </a:lvl3pPr>
            <a:lvl4pPr marL="1828800" lvl="3" indent="-342900" algn="l">
              <a:spcBef>
                <a:spcPts val="360"/>
              </a:spcBef>
              <a:spcAft>
                <a:spcPts val="0"/>
              </a:spcAft>
              <a:buClr>
                <a:srgbClr val="7F7F7F"/>
              </a:buClr>
              <a:buSzPts val="1800"/>
              <a:buChar char="o"/>
              <a:defRPr/>
            </a:lvl4pPr>
            <a:lvl5pPr marL="2286000" lvl="4" indent="-330200" algn="l">
              <a:spcBef>
                <a:spcPts val="320"/>
              </a:spcBef>
              <a:spcAft>
                <a:spcPts val="0"/>
              </a:spcAft>
              <a:buClr>
                <a:srgbClr val="7F7F7F"/>
              </a:buClr>
              <a:buSzPts val="1600"/>
              <a:buChar char="•"/>
              <a:defRPr/>
            </a:lvl5pPr>
            <a:lvl6pPr marL="2743200" lvl="5" indent="-330200" algn="l">
              <a:spcBef>
                <a:spcPts val="320"/>
              </a:spcBef>
              <a:spcAft>
                <a:spcPts val="0"/>
              </a:spcAft>
              <a:buClr>
                <a:srgbClr val="7F7F7F"/>
              </a:buClr>
              <a:buSzPts val="1600"/>
              <a:buChar char="o"/>
              <a:defRPr/>
            </a:lvl6pPr>
            <a:lvl7pPr marL="3200400" lvl="6" indent="-330200" algn="l">
              <a:spcBef>
                <a:spcPts val="320"/>
              </a:spcBef>
              <a:spcAft>
                <a:spcPts val="0"/>
              </a:spcAft>
              <a:buClr>
                <a:srgbClr val="7F7F7F"/>
              </a:buClr>
              <a:buSzPts val="1600"/>
              <a:buChar char="•"/>
              <a:defRPr/>
            </a:lvl7pPr>
            <a:lvl8pPr marL="3657600" lvl="7" indent="-330200" algn="l">
              <a:spcBef>
                <a:spcPts val="320"/>
              </a:spcBef>
              <a:spcAft>
                <a:spcPts val="0"/>
              </a:spcAft>
              <a:buClr>
                <a:srgbClr val="7F7F7F"/>
              </a:buClr>
              <a:buSzPts val="1600"/>
              <a:buChar char="o"/>
              <a:defRPr/>
            </a:lvl8pPr>
            <a:lvl9pPr marL="4114800" lvl="8" indent="-330200" algn="l">
              <a:spcBef>
                <a:spcPts val="320"/>
              </a:spcBef>
              <a:spcAft>
                <a:spcPts val="0"/>
              </a:spcAft>
              <a:buClr>
                <a:srgbClr val="7F7F7F"/>
              </a:buClr>
              <a:buSzPts val="1600"/>
              <a:buFont typeface="Arial"/>
              <a:buChar char="•"/>
              <a:defRPr/>
            </a:lvl9pPr>
          </a:lstStyle>
          <a:p>
            <a:endParaRPr/>
          </a:p>
        </p:txBody>
      </p:sp>
      <p:sp>
        <p:nvSpPr>
          <p:cNvPr id="28" name="Google Shape;28;p75"/>
          <p:cNvSpPr txBox="1">
            <a:spLocks noGrp="1"/>
          </p:cNvSpPr>
          <p:nvPr>
            <p:ph type="dt" idx="10"/>
          </p:nvPr>
        </p:nvSpPr>
        <p:spPr>
          <a:xfrm>
            <a:off x="6363347" y="6356350"/>
            <a:ext cx="2085975" cy="365125"/>
          </a:xfrm>
          <a:prstGeom prst="rect">
            <a:avLst/>
          </a:prstGeom>
          <a:noFill/>
          <a:ln>
            <a:noFill/>
          </a:ln>
        </p:spPr>
        <p:txBody>
          <a:bodyPr spcFirstLastPara="1" wrap="square" lIns="91425" tIns="45700" rIns="45700"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75"/>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75"/>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76"/>
          <p:cNvSpPr txBox="1">
            <a:spLocks noGrp="1"/>
          </p:cNvSpPr>
          <p:nvPr>
            <p:ph type="title"/>
          </p:nvPr>
        </p:nvSpPr>
        <p:spPr>
          <a:xfrm>
            <a:off x="457200" y="0"/>
            <a:ext cx="8229600" cy="1600200"/>
          </a:xfrm>
          <a:prstGeom prst="rect">
            <a:avLst/>
          </a:prstGeom>
          <a:noFill/>
          <a:ln>
            <a:noFill/>
          </a:ln>
        </p:spPr>
        <p:txBody>
          <a:bodyPr spcFirstLastPara="1" wrap="square" lIns="91425" tIns="45700" rIns="91425" bIns="45700" anchor="b" anchorCtr="0">
            <a:noAutofit/>
          </a:bodyPr>
          <a:lstStyle>
            <a:lvl1pPr lvl="0" algn="ctr">
              <a:lnSpc>
                <a:spcPct val="322222"/>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76"/>
          <p:cNvSpPr txBox="1">
            <a:spLocks noGrp="1"/>
          </p:cNvSpPr>
          <p:nvPr>
            <p:ph type="dt" idx="10"/>
          </p:nvPr>
        </p:nvSpPr>
        <p:spPr>
          <a:xfrm>
            <a:off x="6363347" y="6356350"/>
            <a:ext cx="2085975" cy="365125"/>
          </a:xfrm>
          <a:prstGeom prst="rect">
            <a:avLst/>
          </a:prstGeom>
          <a:noFill/>
          <a:ln>
            <a:noFill/>
          </a:ln>
        </p:spPr>
        <p:txBody>
          <a:bodyPr spcFirstLastPara="1" wrap="square" lIns="91425" tIns="45700" rIns="45700"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76"/>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76"/>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77"/>
          <p:cNvSpPr txBox="1">
            <a:spLocks noGrp="1"/>
          </p:cNvSpPr>
          <p:nvPr>
            <p:ph type="title"/>
          </p:nvPr>
        </p:nvSpPr>
        <p:spPr>
          <a:xfrm>
            <a:off x="722313" y="1371600"/>
            <a:ext cx="7772400" cy="2505075"/>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dk2"/>
              </a:buClr>
              <a:buSzPts val="4800"/>
              <a:buFont typeface="Palatino Linotype"/>
              <a:buNone/>
              <a:defRPr sz="4800">
                <a:solidFill>
                  <a:schemeClr val="dk2"/>
                </a:solidFill>
                <a:latin typeface="Palatino Linotype"/>
                <a:ea typeface="Palatino Linotype"/>
                <a:cs typeface="Palatino Linotype"/>
                <a:sym typeface="Palatino Linotyp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77"/>
          <p:cNvSpPr txBox="1">
            <a:spLocks noGrp="1"/>
          </p:cNvSpPr>
          <p:nvPr>
            <p:ph type="body" idx="1"/>
          </p:nvPr>
        </p:nvSpPr>
        <p:spPr>
          <a:xfrm>
            <a:off x="722313" y="4068763"/>
            <a:ext cx="7772400" cy="1131887"/>
          </a:xfrm>
          <a:prstGeom prst="rect">
            <a:avLst/>
          </a:prstGeom>
          <a:noFill/>
          <a:ln>
            <a:noFill/>
          </a:ln>
        </p:spPr>
        <p:txBody>
          <a:bodyPr spcFirstLastPara="1" wrap="square" lIns="91425" tIns="45700" rIns="91425" bIns="45700" anchor="t" anchorCtr="0">
            <a:normAutofit/>
          </a:bodyPr>
          <a:lstStyle>
            <a:lvl1pPr marL="457200" lvl="0" indent="-228600" algn="ctr">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9" name="Google Shape;39;p77"/>
          <p:cNvSpPr txBox="1">
            <a:spLocks noGrp="1"/>
          </p:cNvSpPr>
          <p:nvPr>
            <p:ph type="dt" idx="10"/>
          </p:nvPr>
        </p:nvSpPr>
        <p:spPr>
          <a:xfrm>
            <a:off x="6363347" y="6356350"/>
            <a:ext cx="2085975" cy="365125"/>
          </a:xfrm>
          <a:prstGeom prst="rect">
            <a:avLst/>
          </a:prstGeom>
          <a:noFill/>
          <a:ln>
            <a:noFill/>
          </a:ln>
        </p:spPr>
        <p:txBody>
          <a:bodyPr spcFirstLastPara="1" wrap="square" lIns="91425" tIns="45700" rIns="45700"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77"/>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77"/>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
        <p:nvSpPr>
          <p:cNvPr id="42" name="Google Shape;42;p77"/>
          <p:cNvSpPr/>
          <p:nvPr/>
        </p:nvSpPr>
        <p:spPr>
          <a:xfrm>
            <a:off x="4495800" y="3924300"/>
            <a:ext cx="84772" cy="84772"/>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3" name="Google Shape;43;p77"/>
          <p:cNvSpPr/>
          <p:nvPr/>
        </p:nvSpPr>
        <p:spPr>
          <a:xfrm>
            <a:off x="4695825" y="3924300"/>
            <a:ext cx="84772" cy="84772"/>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 name="Google Shape;44;p77"/>
          <p:cNvSpPr/>
          <p:nvPr/>
        </p:nvSpPr>
        <p:spPr>
          <a:xfrm>
            <a:off x="4296728" y="3924300"/>
            <a:ext cx="84772" cy="84772"/>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5"/>
        <p:cNvGrpSpPr/>
        <p:nvPr/>
      </p:nvGrpSpPr>
      <p:grpSpPr>
        <a:xfrm>
          <a:off x="0" y="0"/>
          <a:ext cx="0" cy="0"/>
          <a:chOff x="0" y="0"/>
          <a:chExt cx="0" cy="0"/>
        </a:xfrm>
      </p:grpSpPr>
      <p:sp>
        <p:nvSpPr>
          <p:cNvPr id="46" name="Google Shape;46;p78"/>
          <p:cNvSpPr txBox="1">
            <a:spLocks noGrp="1"/>
          </p:cNvSpPr>
          <p:nvPr>
            <p:ph type="title"/>
          </p:nvPr>
        </p:nvSpPr>
        <p:spPr>
          <a:xfrm>
            <a:off x="457200" y="0"/>
            <a:ext cx="8229600" cy="1600200"/>
          </a:xfrm>
          <a:prstGeom prst="rect">
            <a:avLst/>
          </a:prstGeom>
          <a:noFill/>
          <a:ln>
            <a:noFill/>
          </a:ln>
        </p:spPr>
        <p:txBody>
          <a:bodyPr spcFirstLastPara="1" wrap="square" lIns="91425" tIns="45700" rIns="91425" bIns="45700" anchor="b" anchorCtr="0">
            <a:noAutofit/>
          </a:bodyPr>
          <a:lstStyle>
            <a:lvl1pPr lvl="0" algn="ctr">
              <a:lnSpc>
                <a:spcPct val="322222"/>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8"/>
          <p:cNvSpPr txBox="1">
            <a:spLocks noGrp="1"/>
          </p:cNvSpPr>
          <p:nvPr>
            <p:ph type="body" idx="1"/>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rgbClr val="7F7F7F"/>
              </a:buClr>
              <a:buSzPts val="2400"/>
              <a:buChar char="•"/>
              <a:defRPr sz="2400"/>
            </a:lvl1pPr>
            <a:lvl2pPr marL="914400" lvl="1" indent="-330200" algn="l">
              <a:spcBef>
                <a:spcPts val="320"/>
              </a:spcBef>
              <a:spcAft>
                <a:spcPts val="0"/>
              </a:spcAft>
              <a:buClr>
                <a:srgbClr val="7F7F7F"/>
              </a:buClr>
              <a:buSzPts val="1600"/>
              <a:buChar char="o"/>
              <a:defRPr sz="1600"/>
            </a:lvl2pPr>
            <a:lvl3pPr marL="1371600" lvl="2" indent="-330200" algn="l">
              <a:spcBef>
                <a:spcPts val="320"/>
              </a:spcBef>
              <a:spcAft>
                <a:spcPts val="0"/>
              </a:spcAft>
              <a:buClr>
                <a:srgbClr val="7F7F7F"/>
              </a:buClr>
              <a:buSzPts val="1600"/>
              <a:buChar char="•"/>
              <a:defRPr sz="1600"/>
            </a:lvl3pPr>
            <a:lvl4pPr marL="1828800" lvl="3" indent="-330200" algn="l">
              <a:spcBef>
                <a:spcPts val="320"/>
              </a:spcBef>
              <a:spcAft>
                <a:spcPts val="0"/>
              </a:spcAft>
              <a:buClr>
                <a:srgbClr val="7F7F7F"/>
              </a:buClr>
              <a:buSzPts val="1600"/>
              <a:buChar char="o"/>
              <a:defRPr sz="1600"/>
            </a:lvl4pPr>
            <a:lvl5pPr marL="2286000" lvl="4" indent="-330200" algn="l">
              <a:spcBef>
                <a:spcPts val="320"/>
              </a:spcBef>
              <a:spcAft>
                <a:spcPts val="0"/>
              </a:spcAft>
              <a:buClr>
                <a:srgbClr val="7F7F7F"/>
              </a:buClr>
              <a:buSzPts val="1600"/>
              <a:buChar char="•"/>
              <a:defRPr sz="1600"/>
            </a:lvl5pPr>
            <a:lvl6pPr marL="2743200" lvl="5" indent="-330200" algn="l">
              <a:spcBef>
                <a:spcPts val="320"/>
              </a:spcBef>
              <a:spcAft>
                <a:spcPts val="0"/>
              </a:spcAft>
              <a:buClr>
                <a:srgbClr val="7F7F7F"/>
              </a:buClr>
              <a:buSzPts val="1600"/>
              <a:buChar char="o"/>
              <a:defRPr sz="1600"/>
            </a:lvl6pPr>
            <a:lvl7pPr marL="3200400" lvl="6" indent="-330200" algn="l">
              <a:spcBef>
                <a:spcPts val="320"/>
              </a:spcBef>
              <a:spcAft>
                <a:spcPts val="0"/>
              </a:spcAft>
              <a:buClr>
                <a:srgbClr val="7F7F7F"/>
              </a:buClr>
              <a:buSzPts val="1600"/>
              <a:buChar char="•"/>
              <a:defRPr sz="1600"/>
            </a:lvl7pPr>
            <a:lvl8pPr marL="3657600" lvl="7" indent="-330200" algn="l">
              <a:spcBef>
                <a:spcPts val="320"/>
              </a:spcBef>
              <a:spcAft>
                <a:spcPts val="0"/>
              </a:spcAft>
              <a:buClr>
                <a:srgbClr val="7F7F7F"/>
              </a:buClr>
              <a:buSzPts val="1600"/>
              <a:buChar char="o"/>
              <a:defRPr sz="1600"/>
            </a:lvl8pPr>
            <a:lvl9pPr marL="4114800" lvl="8" indent="-330200" algn="l">
              <a:spcBef>
                <a:spcPts val="320"/>
              </a:spcBef>
              <a:spcAft>
                <a:spcPts val="0"/>
              </a:spcAft>
              <a:buClr>
                <a:srgbClr val="7F7F7F"/>
              </a:buClr>
              <a:buSzPts val="1600"/>
              <a:buChar char="•"/>
              <a:defRPr sz="1600"/>
            </a:lvl9pPr>
          </a:lstStyle>
          <a:p>
            <a:endParaRPr/>
          </a:p>
        </p:txBody>
      </p:sp>
      <p:sp>
        <p:nvSpPr>
          <p:cNvPr id="48" name="Google Shape;48;p78"/>
          <p:cNvSpPr txBox="1">
            <a:spLocks noGrp="1"/>
          </p:cNvSpPr>
          <p:nvPr>
            <p:ph type="dt" idx="10"/>
          </p:nvPr>
        </p:nvSpPr>
        <p:spPr>
          <a:xfrm>
            <a:off x="6363347" y="6356350"/>
            <a:ext cx="2085975" cy="365125"/>
          </a:xfrm>
          <a:prstGeom prst="rect">
            <a:avLst/>
          </a:prstGeom>
          <a:noFill/>
          <a:ln>
            <a:noFill/>
          </a:ln>
        </p:spPr>
        <p:txBody>
          <a:bodyPr spcFirstLastPara="1" wrap="square" lIns="91425" tIns="45700" rIns="45700"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8"/>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78"/>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
        <p:nvSpPr>
          <p:cNvPr id="51" name="Google Shape;51;p78"/>
          <p:cNvSpPr txBox="1">
            <a:spLocks noGrp="1"/>
          </p:cNvSpPr>
          <p:nvPr>
            <p:ph type="body" idx="2"/>
          </p:nvPr>
        </p:nvSpPr>
        <p:spPr>
          <a:xfrm>
            <a:off x="365760" y="1600200"/>
            <a:ext cx="4041648" cy="452628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rgbClr val="7F7F7F"/>
              </a:buClr>
              <a:buSzPts val="1800"/>
              <a:buChar char="•"/>
              <a:defRPr/>
            </a:lvl1pPr>
            <a:lvl2pPr marL="914400" lvl="1" indent="-342900" algn="l">
              <a:spcBef>
                <a:spcPts val="360"/>
              </a:spcBef>
              <a:spcAft>
                <a:spcPts val="0"/>
              </a:spcAft>
              <a:buClr>
                <a:srgbClr val="7F7F7F"/>
              </a:buClr>
              <a:buSzPts val="1800"/>
              <a:buChar char="o"/>
              <a:defRPr/>
            </a:lvl2pPr>
            <a:lvl3pPr marL="1371600" lvl="2" indent="-342900" algn="l">
              <a:spcBef>
                <a:spcPts val="360"/>
              </a:spcBef>
              <a:spcAft>
                <a:spcPts val="0"/>
              </a:spcAft>
              <a:buClr>
                <a:srgbClr val="7F7F7F"/>
              </a:buClr>
              <a:buSzPts val="1800"/>
              <a:buChar char="•"/>
              <a:defRPr/>
            </a:lvl3pPr>
            <a:lvl4pPr marL="1828800" lvl="3" indent="-342900" algn="l">
              <a:spcBef>
                <a:spcPts val="360"/>
              </a:spcBef>
              <a:spcAft>
                <a:spcPts val="0"/>
              </a:spcAft>
              <a:buClr>
                <a:srgbClr val="7F7F7F"/>
              </a:buClr>
              <a:buSzPts val="1800"/>
              <a:buChar char="o"/>
              <a:defRPr/>
            </a:lvl4pPr>
            <a:lvl5pPr marL="2286000" lvl="4" indent="-342900" algn="l">
              <a:spcBef>
                <a:spcPts val="360"/>
              </a:spcBef>
              <a:spcAft>
                <a:spcPts val="0"/>
              </a:spcAft>
              <a:buClr>
                <a:srgbClr val="7F7F7F"/>
              </a:buClr>
              <a:buSzPts val="1800"/>
              <a:buChar char="•"/>
              <a:defRPr/>
            </a:lvl5pPr>
            <a:lvl6pPr marL="2743200" lvl="5" indent="-342900" algn="l">
              <a:spcBef>
                <a:spcPts val="360"/>
              </a:spcBef>
              <a:spcAft>
                <a:spcPts val="0"/>
              </a:spcAft>
              <a:buClr>
                <a:srgbClr val="7F7F7F"/>
              </a:buClr>
              <a:buSzPts val="1800"/>
              <a:buChar char="o"/>
              <a:defRPr/>
            </a:lvl6pPr>
            <a:lvl7pPr marL="3200400" lvl="6" indent="-342900" algn="l">
              <a:spcBef>
                <a:spcPts val="360"/>
              </a:spcBef>
              <a:spcAft>
                <a:spcPts val="0"/>
              </a:spcAft>
              <a:buClr>
                <a:srgbClr val="7F7F7F"/>
              </a:buClr>
              <a:buSzPts val="1800"/>
              <a:buChar char="•"/>
              <a:defRPr/>
            </a:lvl7pPr>
            <a:lvl8pPr marL="3657600" lvl="7" indent="-342900" algn="l">
              <a:spcBef>
                <a:spcPts val="360"/>
              </a:spcBef>
              <a:spcAft>
                <a:spcPts val="0"/>
              </a:spcAft>
              <a:buClr>
                <a:srgbClr val="7F7F7F"/>
              </a:buClr>
              <a:buSzPts val="1800"/>
              <a:buChar char="o"/>
              <a:defRPr/>
            </a:lvl8pPr>
            <a:lvl9pPr marL="4114800" lvl="8" indent="-342900" algn="l">
              <a:spcBef>
                <a:spcPts val="360"/>
              </a:spcBef>
              <a:spcAft>
                <a:spcPts val="0"/>
              </a:spcAft>
              <a:buClr>
                <a:srgbClr val="7F7F7F"/>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2"/>
        <p:cNvGrpSpPr/>
        <p:nvPr/>
      </p:nvGrpSpPr>
      <p:grpSpPr>
        <a:xfrm>
          <a:off x="0" y="0"/>
          <a:ext cx="0" cy="0"/>
          <a:chOff x="0" y="0"/>
          <a:chExt cx="0" cy="0"/>
        </a:xfrm>
      </p:grpSpPr>
      <p:sp>
        <p:nvSpPr>
          <p:cNvPr id="53" name="Google Shape;53;p79"/>
          <p:cNvSpPr txBox="1">
            <a:spLocks noGrp="1"/>
          </p:cNvSpPr>
          <p:nvPr>
            <p:ph type="title"/>
          </p:nvPr>
        </p:nvSpPr>
        <p:spPr>
          <a:xfrm>
            <a:off x="457200" y="0"/>
            <a:ext cx="8229600" cy="1600200"/>
          </a:xfrm>
          <a:prstGeom prst="rect">
            <a:avLst/>
          </a:prstGeom>
          <a:noFill/>
          <a:ln>
            <a:noFill/>
          </a:ln>
        </p:spPr>
        <p:txBody>
          <a:bodyPr spcFirstLastPara="1" wrap="square" lIns="91425" tIns="45700" rIns="91425" bIns="45700" anchor="b" anchorCtr="0">
            <a:noAutofit/>
          </a:bodyPr>
          <a:lstStyle>
            <a:lvl1pPr lvl="0" algn="ctr">
              <a:lnSpc>
                <a:spcPct val="107407"/>
              </a:lnSpc>
              <a:spcBef>
                <a:spcPts val="0"/>
              </a:spcBef>
              <a:spcAft>
                <a:spcPts val="0"/>
              </a:spcAft>
              <a:buClr>
                <a:schemeClr val="dk2"/>
              </a:buClr>
              <a:buSzPts val="5400"/>
              <a:buFont typeface="Palatino Linotype"/>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79"/>
          <p:cNvSpPr txBox="1">
            <a:spLocks noGrp="1"/>
          </p:cNvSpPr>
          <p:nvPr>
            <p:ph type="body" idx="1"/>
          </p:nvPr>
        </p:nvSpPr>
        <p:spPr>
          <a:xfrm>
            <a:off x="457200" y="1600200"/>
            <a:ext cx="4040188" cy="609600"/>
          </a:xfrm>
          <a:prstGeom prst="rect">
            <a:avLst/>
          </a:prstGeom>
          <a:noFill/>
          <a:ln>
            <a:noFill/>
          </a:ln>
        </p:spPr>
        <p:txBody>
          <a:bodyPr spcFirstLastPara="1" wrap="square" lIns="91425" tIns="45700" rIns="91425" bIns="45700" anchor="b" anchorCtr="0">
            <a:noAutofit/>
          </a:bodyPr>
          <a:lstStyle>
            <a:lvl1pPr marL="457200" lvl="0" indent="-228600" algn="ctr">
              <a:spcBef>
                <a:spcPts val="480"/>
              </a:spcBef>
              <a:spcAft>
                <a:spcPts val="0"/>
              </a:spcAft>
              <a:buClr>
                <a:srgbClr val="7F7F7F"/>
              </a:buClr>
              <a:buSzPts val="2400"/>
              <a:buNone/>
              <a:defRPr sz="2400" b="0"/>
            </a:lvl1pPr>
            <a:lvl2pPr marL="914400" lvl="1" indent="-228600" algn="l">
              <a:spcBef>
                <a:spcPts val="400"/>
              </a:spcBef>
              <a:spcAft>
                <a:spcPts val="0"/>
              </a:spcAft>
              <a:buClr>
                <a:srgbClr val="7F7F7F"/>
              </a:buClr>
              <a:buSzPts val="2000"/>
              <a:buNone/>
              <a:defRPr sz="2000" b="1"/>
            </a:lvl2pPr>
            <a:lvl3pPr marL="1371600" lvl="2" indent="-228600" algn="l">
              <a:spcBef>
                <a:spcPts val="360"/>
              </a:spcBef>
              <a:spcAft>
                <a:spcPts val="0"/>
              </a:spcAft>
              <a:buClr>
                <a:srgbClr val="7F7F7F"/>
              </a:buClr>
              <a:buSzPts val="1800"/>
              <a:buNone/>
              <a:defRPr sz="1800" b="1"/>
            </a:lvl3pPr>
            <a:lvl4pPr marL="1828800" lvl="3" indent="-228600" algn="l">
              <a:spcBef>
                <a:spcPts val="320"/>
              </a:spcBef>
              <a:spcAft>
                <a:spcPts val="0"/>
              </a:spcAft>
              <a:buClr>
                <a:srgbClr val="7F7F7F"/>
              </a:buClr>
              <a:buSzPts val="1600"/>
              <a:buNone/>
              <a:defRPr sz="1600" b="1"/>
            </a:lvl4pPr>
            <a:lvl5pPr marL="2286000" lvl="4" indent="-228600" algn="l">
              <a:spcBef>
                <a:spcPts val="320"/>
              </a:spcBef>
              <a:spcAft>
                <a:spcPts val="0"/>
              </a:spcAft>
              <a:buClr>
                <a:srgbClr val="7F7F7F"/>
              </a:buClr>
              <a:buSzPts val="1600"/>
              <a:buNone/>
              <a:defRPr sz="1600" b="1"/>
            </a:lvl5pPr>
            <a:lvl6pPr marL="2743200" lvl="5" indent="-228600" algn="l">
              <a:spcBef>
                <a:spcPts val="320"/>
              </a:spcBef>
              <a:spcAft>
                <a:spcPts val="0"/>
              </a:spcAft>
              <a:buClr>
                <a:srgbClr val="7F7F7F"/>
              </a:buClr>
              <a:buSzPts val="1600"/>
              <a:buNone/>
              <a:defRPr sz="1600" b="1"/>
            </a:lvl6pPr>
            <a:lvl7pPr marL="3200400" lvl="6" indent="-228600" algn="l">
              <a:spcBef>
                <a:spcPts val="320"/>
              </a:spcBef>
              <a:spcAft>
                <a:spcPts val="0"/>
              </a:spcAft>
              <a:buClr>
                <a:srgbClr val="7F7F7F"/>
              </a:buClr>
              <a:buSzPts val="1600"/>
              <a:buNone/>
              <a:defRPr sz="1600" b="1"/>
            </a:lvl7pPr>
            <a:lvl8pPr marL="3657600" lvl="7" indent="-228600" algn="l">
              <a:spcBef>
                <a:spcPts val="320"/>
              </a:spcBef>
              <a:spcAft>
                <a:spcPts val="0"/>
              </a:spcAft>
              <a:buClr>
                <a:srgbClr val="7F7F7F"/>
              </a:buClr>
              <a:buSzPts val="1600"/>
              <a:buNone/>
              <a:defRPr sz="1600" b="1"/>
            </a:lvl8pPr>
            <a:lvl9pPr marL="4114800" lvl="8" indent="-228600" algn="l">
              <a:spcBef>
                <a:spcPts val="320"/>
              </a:spcBef>
              <a:spcAft>
                <a:spcPts val="0"/>
              </a:spcAft>
              <a:buClr>
                <a:srgbClr val="7F7F7F"/>
              </a:buClr>
              <a:buSzPts val="1600"/>
              <a:buNone/>
              <a:defRPr sz="1600" b="1"/>
            </a:lvl9pPr>
          </a:lstStyle>
          <a:p>
            <a:endParaRPr/>
          </a:p>
        </p:txBody>
      </p:sp>
      <p:sp>
        <p:nvSpPr>
          <p:cNvPr id="55" name="Google Shape;55;p79"/>
          <p:cNvSpPr txBox="1">
            <a:spLocks noGrp="1"/>
          </p:cNvSpPr>
          <p:nvPr>
            <p:ph type="body" idx="2"/>
          </p:nvPr>
        </p:nvSpPr>
        <p:spPr>
          <a:xfrm>
            <a:off x="4648200" y="1600200"/>
            <a:ext cx="4041775" cy="609600"/>
          </a:xfrm>
          <a:prstGeom prst="rect">
            <a:avLst/>
          </a:prstGeom>
          <a:noFill/>
          <a:ln>
            <a:noFill/>
          </a:ln>
        </p:spPr>
        <p:txBody>
          <a:bodyPr spcFirstLastPara="1" wrap="square" lIns="91425" tIns="45700" rIns="91425" bIns="45700" anchor="b" anchorCtr="0">
            <a:noAutofit/>
          </a:bodyPr>
          <a:lstStyle>
            <a:lvl1pPr marL="457200" lvl="0" indent="-228600" algn="ctr">
              <a:spcBef>
                <a:spcPts val="480"/>
              </a:spcBef>
              <a:spcAft>
                <a:spcPts val="0"/>
              </a:spcAft>
              <a:buClr>
                <a:srgbClr val="7F7F7F"/>
              </a:buClr>
              <a:buSzPts val="2400"/>
              <a:buNone/>
              <a:defRPr sz="2400" b="0"/>
            </a:lvl1pPr>
            <a:lvl2pPr marL="914400" lvl="1" indent="-228600" algn="l">
              <a:spcBef>
                <a:spcPts val="400"/>
              </a:spcBef>
              <a:spcAft>
                <a:spcPts val="0"/>
              </a:spcAft>
              <a:buClr>
                <a:srgbClr val="7F7F7F"/>
              </a:buClr>
              <a:buSzPts val="2000"/>
              <a:buNone/>
              <a:defRPr sz="2000" b="1"/>
            </a:lvl2pPr>
            <a:lvl3pPr marL="1371600" lvl="2" indent="-228600" algn="l">
              <a:spcBef>
                <a:spcPts val="360"/>
              </a:spcBef>
              <a:spcAft>
                <a:spcPts val="0"/>
              </a:spcAft>
              <a:buClr>
                <a:srgbClr val="7F7F7F"/>
              </a:buClr>
              <a:buSzPts val="1800"/>
              <a:buNone/>
              <a:defRPr sz="1800" b="1"/>
            </a:lvl3pPr>
            <a:lvl4pPr marL="1828800" lvl="3" indent="-228600" algn="l">
              <a:spcBef>
                <a:spcPts val="320"/>
              </a:spcBef>
              <a:spcAft>
                <a:spcPts val="0"/>
              </a:spcAft>
              <a:buClr>
                <a:srgbClr val="7F7F7F"/>
              </a:buClr>
              <a:buSzPts val="1600"/>
              <a:buNone/>
              <a:defRPr sz="1600" b="1"/>
            </a:lvl4pPr>
            <a:lvl5pPr marL="2286000" lvl="4" indent="-228600" algn="l">
              <a:spcBef>
                <a:spcPts val="320"/>
              </a:spcBef>
              <a:spcAft>
                <a:spcPts val="0"/>
              </a:spcAft>
              <a:buClr>
                <a:srgbClr val="7F7F7F"/>
              </a:buClr>
              <a:buSzPts val="1600"/>
              <a:buNone/>
              <a:defRPr sz="1600" b="1"/>
            </a:lvl5pPr>
            <a:lvl6pPr marL="2743200" lvl="5" indent="-228600" algn="l">
              <a:spcBef>
                <a:spcPts val="320"/>
              </a:spcBef>
              <a:spcAft>
                <a:spcPts val="0"/>
              </a:spcAft>
              <a:buClr>
                <a:srgbClr val="7F7F7F"/>
              </a:buClr>
              <a:buSzPts val="1600"/>
              <a:buNone/>
              <a:defRPr sz="1600" b="1"/>
            </a:lvl6pPr>
            <a:lvl7pPr marL="3200400" lvl="6" indent="-228600" algn="l">
              <a:spcBef>
                <a:spcPts val="320"/>
              </a:spcBef>
              <a:spcAft>
                <a:spcPts val="0"/>
              </a:spcAft>
              <a:buClr>
                <a:srgbClr val="7F7F7F"/>
              </a:buClr>
              <a:buSzPts val="1600"/>
              <a:buNone/>
              <a:defRPr sz="1600" b="1"/>
            </a:lvl7pPr>
            <a:lvl8pPr marL="3657600" lvl="7" indent="-228600" algn="l">
              <a:spcBef>
                <a:spcPts val="320"/>
              </a:spcBef>
              <a:spcAft>
                <a:spcPts val="0"/>
              </a:spcAft>
              <a:buClr>
                <a:srgbClr val="7F7F7F"/>
              </a:buClr>
              <a:buSzPts val="1600"/>
              <a:buNone/>
              <a:defRPr sz="1600" b="1"/>
            </a:lvl8pPr>
            <a:lvl9pPr marL="4114800" lvl="8" indent="-228600" algn="l">
              <a:spcBef>
                <a:spcPts val="320"/>
              </a:spcBef>
              <a:spcAft>
                <a:spcPts val="0"/>
              </a:spcAft>
              <a:buClr>
                <a:srgbClr val="7F7F7F"/>
              </a:buClr>
              <a:buSzPts val="1600"/>
              <a:buNone/>
              <a:defRPr sz="1600" b="1"/>
            </a:lvl9pPr>
          </a:lstStyle>
          <a:p>
            <a:endParaRPr/>
          </a:p>
        </p:txBody>
      </p:sp>
      <p:sp>
        <p:nvSpPr>
          <p:cNvPr id="56" name="Google Shape;56;p79"/>
          <p:cNvSpPr txBox="1">
            <a:spLocks noGrp="1"/>
          </p:cNvSpPr>
          <p:nvPr>
            <p:ph type="dt" idx="10"/>
          </p:nvPr>
        </p:nvSpPr>
        <p:spPr>
          <a:xfrm>
            <a:off x="6363347" y="6356350"/>
            <a:ext cx="2085975" cy="365125"/>
          </a:xfrm>
          <a:prstGeom prst="rect">
            <a:avLst/>
          </a:prstGeom>
          <a:noFill/>
          <a:ln>
            <a:noFill/>
          </a:ln>
        </p:spPr>
        <p:txBody>
          <a:bodyPr spcFirstLastPara="1" wrap="square" lIns="91425" tIns="45700" rIns="45700"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79"/>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79"/>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
        <p:nvSpPr>
          <p:cNvPr id="59" name="Google Shape;59;p79"/>
          <p:cNvSpPr txBox="1">
            <a:spLocks noGrp="1"/>
          </p:cNvSpPr>
          <p:nvPr>
            <p:ph type="body" idx="3"/>
          </p:nvPr>
        </p:nvSpPr>
        <p:spPr>
          <a:xfrm>
            <a:off x="457200" y="2212848"/>
            <a:ext cx="4041648" cy="3913632"/>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rgbClr val="7F7F7F"/>
              </a:buClr>
              <a:buSzPts val="1800"/>
              <a:buChar char="•"/>
              <a:defRPr/>
            </a:lvl1pPr>
            <a:lvl2pPr marL="914400" lvl="1" indent="-342900" algn="l">
              <a:spcBef>
                <a:spcPts val="360"/>
              </a:spcBef>
              <a:spcAft>
                <a:spcPts val="0"/>
              </a:spcAft>
              <a:buClr>
                <a:srgbClr val="7F7F7F"/>
              </a:buClr>
              <a:buSzPts val="1800"/>
              <a:buChar char="o"/>
              <a:defRPr/>
            </a:lvl2pPr>
            <a:lvl3pPr marL="1371600" lvl="2" indent="-342900" algn="l">
              <a:spcBef>
                <a:spcPts val="360"/>
              </a:spcBef>
              <a:spcAft>
                <a:spcPts val="0"/>
              </a:spcAft>
              <a:buClr>
                <a:srgbClr val="7F7F7F"/>
              </a:buClr>
              <a:buSzPts val="1800"/>
              <a:buChar char="•"/>
              <a:defRPr/>
            </a:lvl3pPr>
            <a:lvl4pPr marL="1828800" lvl="3" indent="-342900" algn="l">
              <a:spcBef>
                <a:spcPts val="360"/>
              </a:spcBef>
              <a:spcAft>
                <a:spcPts val="0"/>
              </a:spcAft>
              <a:buClr>
                <a:srgbClr val="7F7F7F"/>
              </a:buClr>
              <a:buSzPts val="1800"/>
              <a:buChar char="o"/>
              <a:defRPr/>
            </a:lvl4pPr>
            <a:lvl5pPr marL="2286000" lvl="4" indent="-342900" algn="l">
              <a:spcBef>
                <a:spcPts val="360"/>
              </a:spcBef>
              <a:spcAft>
                <a:spcPts val="0"/>
              </a:spcAft>
              <a:buClr>
                <a:srgbClr val="7F7F7F"/>
              </a:buClr>
              <a:buSzPts val="1800"/>
              <a:buChar char="•"/>
              <a:defRPr/>
            </a:lvl5pPr>
            <a:lvl6pPr marL="2743200" lvl="5" indent="-342900" algn="l">
              <a:spcBef>
                <a:spcPts val="360"/>
              </a:spcBef>
              <a:spcAft>
                <a:spcPts val="0"/>
              </a:spcAft>
              <a:buClr>
                <a:srgbClr val="7F7F7F"/>
              </a:buClr>
              <a:buSzPts val="1800"/>
              <a:buChar char="o"/>
              <a:defRPr/>
            </a:lvl6pPr>
            <a:lvl7pPr marL="3200400" lvl="6" indent="-342900" algn="l">
              <a:spcBef>
                <a:spcPts val="360"/>
              </a:spcBef>
              <a:spcAft>
                <a:spcPts val="0"/>
              </a:spcAft>
              <a:buClr>
                <a:srgbClr val="7F7F7F"/>
              </a:buClr>
              <a:buSzPts val="1800"/>
              <a:buChar char="•"/>
              <a:defRPr/>
            </a:lvl7pPr>
            <a:lvl8pPr marL="3657600" lvl="7" indent="-342900" algn="l">
              <a:spcBef>
                <a:spcPts val="360"/>
              </a:spcBef>
              <a:spcAft>
                <a:spcPts val="0"/>
              </a:spcAft>
              <a:buClr>
                <a:srgbClr val="7F7F7F"/>
              </a:buClr>
              <a:buSzPts val="1800"/>
              <a:buChar char="o"/>
              <a:defRPr/>
            </a:lvl8pPr>
            <a:lvl9pPr marL="4114800" lvl="8" indent="-342900" algn="l">
              <a:spcBef>
                <a:spcPts val="360"/>
              </a:spcBef>
              <a:spcAft>
                <a:spcPts val="0"/>
              </a:spcAft>
              <a:buClr>
                <a:srgbClr val="7F7F7F"/>
              </a:buClr>
              <a:buSzPts val="1800"/>
              <a:buChar char="•"/>
              <a:defRPr/>
            </a:lvl9pPr>
          </a:lstStyle>
          <a:p>
            <a:endParaRPr/>
          </a:p>
        </p:txBody>
      </p:sp>
      <p:sp>
        <p:nvSpPr>
          <p:cNvPr id="60" name="Google Shape;60;p79"/>
          <p:cNvSpPr txBox="1">
            <a:spLocks noGrp="1"/>
          </p:cNvSpPr>
          <p:nvPr>
            <p:ph type="body" idx="4"/>
          </p:nvPr>
        </p:nvSpPr>
        <p:spPr>
          <a:xfrm>
            <a:off x="4672584" y="2212848"/>
            <a:ext cx="4041648" cy="3913187"/>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rgbClr val="7F7F7F"/>
              </a:buClr>
              <a:buSzPts val="1800"/>
              <a:buChar char="•"/>
              <a:defRPr/>
            </a:lvl1pPr>
            <a:lvl2pPr marL="914400" lvl="1" indent="-342900" algn="l">
              <a:spcBef>
                <a:spcPts val="360"/>
              </a:spcBef>
              <a:spcAft>
                <a:spcPts val="0"/>
              </a:spcAft>
              <a:buClr>
                <a:srgbClr val="7F7F7F"/>
              </a:buClr>
              <a:buSzPts val="1800"/>
              <a:buChar char="o"/>
              <a:defRPr/>
            </a:lvl2pPr>
            <a:lvl3pPr marL="1371600" lvl="2" indent="-342900" algn="l">
              <a:spcBef>
                <a:spcPts val="360"/>
              </a:spcBef>
              <a:spcAft>
                <a:spcPts val="0"/>
              </a:spcAft>
              <a:buClr>
                <a:srgbClr val="7F7F7F"/>
              </a:buClr>
              <a:buSzPts val="1800"/>
              <a:buChar char="•"/>
              <a:defRPr/>
            </a:lvl3pPr>
            <a:lvl4pPr marL="1828800" lvl="3" indent="-342900" algn="l">
              <a:spcBef>
                <a:spcPts val="360"/>
              </a:spcBef>
              <a:spcAft>
                <a:spcPts val="0"/>
              </a:spcAft>
              <a:buClr>
                <a:srgbClr val="7F7F7F"/>
              </a:buClr>
              <a:buSzPts val="1800"/>
              <a:buChar char="o"/>
              <a:defRPr/>
            </a:lvl4pPr>
            <a:lvl5pPr marL="2286000" lvl="4" indent="-342900" algn="l">
              <a:spcBef>
                <a:spcPts val="360"/>
              </a:spcBef>
              <a:spcAft>
                <a:spcPts val="0"/>
              </a:spcAft>
              <a:buClr>
                <a:srgbClr val="7F7F7F"/>
              </a:buClr>
              <a:buSzPts val="1800"/>
              <a:buChar char="•"/>
              <a:defRPr/>
            </a:lvl5pPr>
            <a:lvl6pPr marL="2743200" lvl="5" indent="-342900" algn="l">
              <a:spcBef>
                <a:spcPts val="360"/>
              </a:spcBef>
              <a:spcAft>
                <a:spcPts val="0"/>
              </a:spcAft>
              <a:buClr>
                <a:srgbClr val="7F7F7F"/>
              </a:buClr>
              <a:buSzPts val="1800"/>
              <a:buChar char="o"/>
              <a:defRPr/>
            </a:lvl6pPr>
            <a:lvl7pPr marL="3200400" lvl="6" indent="-342900" algn="l">
              <a:spcBef>
                <a:spcPts val="360"/>
              </a:spcBef>
              <a:spcAft>
                <a:spcPts val="0"/>
              </a:spcAft>
              <a:buClr>
                <a:srgbClr val="7F7F7F"/>
              </a:buClr>
              <a:buSzPts val="1800"/>
              <a:buChar char="•"/>
              <a:defRPr/>
            </a:lvl7pPr>
            <a:lvl8pPr marL="3657600" lvl="7" indent="-342900" algn="l">
              <a:spcBef>
                <a:spcPts val="360"/>
              </a:spcBef>
              <a:spcAft>
                <a:spcPts val="0"/>
              </a:spcAft>
              <a:buClr>
                <a:srgbClr val="7F7F7F"/>
              </a:buClr>
              <a:buSzPts val="1800"/>
              <a:buChar char="o"/>
              <a:defRPr/>
            </a:lvl8pPr>
            <a:lvl9pPr marL="4114800" lvl="8" indent="-342900" algn="l">
              <a:spcBef>
                <a:spcPts val="360"/>
              </a:spcBef>
              <a:spcAft>
                <a:spcPts val="0"/>
              </a:spcAft>
              <a:buClr>
                <a:srgbClr val="7F7F7F"/>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80"/>
          <p:cNvSpPr txBox="1">
            <a:spLocks noGrp="1"/>
          </p:cNvSpPr>
          <p:nvPr>
            <p:ph type="dt" idx="10"/>
          </p:nvPr>
        </p:nvSpPr>
        <p:spPr>
          <a:xfrm>
            <a:off x="6363347" y="6356350"/>
            <a:ext cx="2085975" cy="365125"/>
          </a:xfrm>
          <a:prstGeom prst="rect">
            <a:avLst/>
          </a:prstGeom>
          <a:noFill/>
          <a:ln>
            <a:noFill/>
          </a:ln>
        </p:spPr>
        <p:txBody>
          <a:bodyPr spcFirstLastPara="1" wrap="square" lIns="91425" tIns="45700" rIns="45700"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80"/>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80"/>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
        <p:cNvGrpSpPr/>
        <p:nvPr/>
      </p:nvGrpSpPr>
      <p:grpSpPr>
        <a:xfrm>
          <a:off x="0" y="0"/>
          <a:ext cx="0" cy="0"/>
          <a:chOff x="0" y="0"/>
          <a:chExt cx="0" cy="0"/>
        </a:xfrm>
      </p:grpSpPr>
      <p:sp>
        <p:nvSpPr>
          <p:cNvPr id="66" name="Google Shape;66;p81"/>
          <p:cNvSpPr txBox="1">
            <a:spLocks noGrp="1"/>
          </p:cNvSpPr>
          <p:nvPr>
            <p:ph type="title"/>
          </p:nvPr>
        </p:nvSpPr>
        <p:spPr>
          <a:xfrm>
            <a:off x="5907087" y="266700"/>
            <a:ext cx="3008313" cy="20955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dk2"/>
              </a:buClr>
              <a:buSzPts val="2800"/>
              <a:buFont typeface="Palatino Linotype"/>
              <a:buNone/>
              <a:defRPr sz="28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81"/>
          <p:cNvSpPr txBox="1">
            <a:spLocks noGrp="1"/>
          </p:cNvSpPr>
          <p:nvPr>
            <p:ph type="body" idx="1"/>
          </p:nvPr>
        </p:nvSpPr>
        <p:spPr>
          <a:xfrm>
            <a:off x="719137" y="273050"/>
            <a:ext cx="4995863"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rgbClr val="7F7F7F"/>
              </a:buClr>
              <a:buSzPts val="3200"/>
              <a:buChar char="•"/>
              <a:defRPr sz="3200"/>
            </a:lvl1pPr>
            <a:lvl2pPr marL="914400" lvl="1" indent="-406400" algn="l">
              <a:spcBef>
                <a:spcPts val="560"/>
              </a:spcBef>
              <a:spcAft>
                <a:spcPts val="0"/>
              </a:spcAft>
              <a:buClr>
                <a:srgbClr val="7F7F7F"/>
              </a:buClr>
              <a:buSzPts val="2800"/>
              <a:buChar char="o"/>
              <a:defRPr sz="2800"/>
            </a:lvl2pPr>
            <a:lvl3pPr marL="1371600" lvl="2" indent="-381000" algn="l">
              <a:spcBef>
                <a:spcPts val="480"/>
              </a:spcBef>
              <a:spcAft>
                <a:spcPts val="0"/>
              </a:spcAft>
              <a:buClr>
                <a:srgbClr val="7F7F7F"/>
              </a:buClr>
              <a:buSzPts val="2400"/>
              <a:buChar char="•"/>
              <a:defRPr sz="2400"/>
            </a:lvl3pPr>
            <a:lvl4pPr marL="1828800" lvl="3" indent="-355600" algn="l">
              <a:spcBef>
                <a:spcPts val="400"/>
              </a:spcBef>
              <a:spcAft>
                <a:spcPts val="0"/>
              </a:spcAft>
              <a:buClr>
                <a:srgbClr val="7F7F7F"/>
              </a:buClr>
              <a:buSzPts val="2000"/>
              <a:buChar char="o"/>
              <a:defRPr sz="2000"/>
            </a:lvl4pPr>
            <a:lvl5pPr marL="2286000" lvl="4" indent="-355600" algn="l">
              <a:spcBef>
                <a:spcPts val="400"/>
              </a:spcBef>
              <a:spcAft>
                <a:spcPts val="0"/>
              </a:spcAft>
              <a:buClr>
                <a:srgbClr val="7F7F7F"/>
              </a:buClr>
              <a:buSzPts val="2000"/>
              <a:buChar char="•"/>
              <a:defRPr sz="2000"/>
            </a:lvl5pPr>
            <a:lvl6pPr marL="2743200" lvl="5" indent="-355600" algn="l">
              <a:spcBef>
                <a:spcPts val="400"/>
              </a:spcBef>
              <a:spcAft>
                <a:spcPts val="0"/>
              </a:spcAft>
              <a:buClr>
                <a:srgbClr val="7F7F7F"/>
              </a:buClr>
              <a:buSzPts val="2000"/>
              <a:buChar char="o"/>
              <a:defRPr sz="2000"/>
            </a:lvl6pPr>
            <a:lvl7pPr marL="3200400" lvl="6" indent="-355600" algn="l">
              <a:spcBef>
                <a:spcPts val="400"/>
              </a:spcBef>
              <a:spcAft>
                <a:spcPts val="0"/>
              </a:spcAft>
              <a:buClr>
                <a:srgbClr val="7F7F7F"/>
              </a:buClr>
              <a:buSzPts val="2000"/>
              <a:buChar char="•"/>
              <a:defRPr sz="2000"/>
            </a:lvl7pPr>
            <a:lvl8pPr marL="3657600" lvl="7" indent="-355600" algn="l">
              <a:spcBef>
                <a:spcPts val="400"/>
              </a:spcBef>
              <a:spcAft>
                <a:spcPts val="0"/>
              </a:spcAft>
              <a:buClr>
                <a:srgbClr val="7F7F7F"/>
              </a:buClr>
              <a:buSzPts val="2000"/>
              <a:buChar char="o"/>
              <a:defRPr sz="2000"/>
            </a:lvl8pPr>
            <a:lvl9pPr marL="4114800" lvl="8" indent="-355600" algn="l">
              <a:spcBef>
                <a:spcPts val="400"/>
              </a:spcBef>
              <a:spcAft>
                <a:spcPts val="0"/>
              </a:spcAft>
              <a:buClr>
                <a:srgbClr val="7F7F7F"/>
              </a:buClr>
              <a:buSzPts val="2000"/>
              <a:buChar char="•"/>
              <a:defRPr sz="2000"/>
            </a:lvl9pPr>
          </a:lstStyle>
          <a:p>
            <a:endParaRPr/>
          </a:p>
        </p:txBody>
      </p:sp>
      <p:sp>
        <p:nvSpPr>
          <p:cNvPr id="68" name="Google Shape;68;p81"/>
          <p:cNvSpPr txBox="1">
            <a:spLocks noGrp="1"/>
          </p:cNvSpPr>
          <p:nvPr>
            <p:ph type="body" idx="2"/>
          </p:nvPr>
        </p:nvSpPr>
        <p:spPr>
          <a:xfrm>
            <a:off x="5907087" y="2438400"/>
            <a:ext cx="3008313" cy="3687763"/>
          </a:xfrm>
          <a:prstGeom prst="rect">
            <a:avLst/>
          </a:prstGeom>
          <a:noFill/>
          <a:ln>
            <a:noFill/>
          </a:ln>
        </p:spPr>
        <p:txBody>
          <a:bodyPr spcFirstLastPara="1" wrap="square" lIns="91425" tIns="45700" rIns="91425" bIns="45700" anchor="t" anchorCtr="0">
            <a:normAutofit/>
          </a:bodyPr>
          <a:lstStyle>
            <a:lvl1pPr marL="457200" lvl="0" indent="-228600" algn="ctr">
              <a:lnSpc>
                <a:spcPct val="125000"/>
              </a:lnSpc>
              <a:spcBef>
                <a:spcPts val="320"/>
              </a:spcBef>
              <a:spcAft>
                <a:spcPts val="0"/>
              </a:spcAft>
              <a:buClr>
                <a:srgbClr val="7F7F7F"/>
              </a:buClr>
              <a:buSzPts val="1600"/>
              <a:buNone/>
              <a:defRPr sz="1600"/>
            </a:lvl1pPr>
            <a:lvl2pPr marL="914400" lvl="1" indent="-228600" algn="l">
              <a:spcBef>
                <a:spcPts val="240"/>
              </a:spcBef>
              <a:spcAft>
                <a:spcPts val="0"/>
              </a:spcAft>
              <a:buClr>
                <a:srgbClr val="7F7F7F"/>
              </a:buClr>
              <a:buSzPts val="1200"/>
              <a:buNone/>
              <a:defRPr sz="1200"/>
            </a:lvl2pPr>
            <a:lvl3pPr marL="1371600" lvl="2" indent="-228600" algn="l">
              <a:spcBef>
                <a:spcPts val="200"/>
              </a:spcBef>
              <a:spcAft>
                <a:spcPts val="0"/>
              </a:spcAft>
              <a:buClr>
                <a:srgbClr val="7F7F7F"/>
              </a:buClr>
              <a:buSzPts val="1000"/>
              <a:buNone/>
              <a:defRPr sz="1000"/>
            </a:lvl3pPr>
            <a:lvl4pPr marL="1828800" lvl="3" indent="-228600" algn="l">
              <a:spcBef>
                <a:spcPts val="180"/>
              </a:spcBef>
              <a:spcAft>
                <a:spcPts val="0"/>
              </a:spcAft>
              <a:buClr>
                <a:srgbClr val="7F7F7F"/>
              </a:buClr>
              <a:buSzPts val="900"/>
              <a:buNone/>
              <a:defRPr sz="900"/>
            </a:lvl4pPr>
            <a:lvl5pPr marL="2286000" lvl="4" indent="-228600" algn="l">
              <a:spcBef>
                <a:spcPts val="180"/>
              </a:spcBef>
              <a:spcAft>
                <a:spcPts val="0"/>
              </a:spcAft>
              <a:buClr>
                <a:srgbClr val="7F7F7F"/>
              </a:buClr>
              <a:buSzPts val="900"/>
              <a:buNone/>
              <a:defRPr sz="900"/>
            </a:lvl5pPr>
            <a:lvl6pPr marL="2743200" lvl="5" indent="-228600" algn="l">
              <a:spcBef>
                <a:spcPts val="180"/>
              </a:spcBef>
              <a:spcAft>
                <a:spcPts val="0"/>
              </a:spcAft>
              <a:buClr>
                <a:srgbClr val="7F7F7F"/>
              </a:buClr>
              <a:buSzPts val="900"/>
              <a:buNone/>
              <a:defRPr sz="900"/>
            </a:lvl6pPr>
            <a:lvl7pPr marL="3200400" lvl="6" indent="-228600" algn="l">
              <a:spcBef>
                <a:spcPts val="180"/>
              </a:spcBef>
              <a:spcAft>
                <a:spcPts val="0"/>
              </a:spcAft>
              <a:buClr>
                <a:srgbClr val="7F7F7F"/>
              </a:buClr>
              <a:buSzPts val="900"/>
              <a:buNone/>
              <a:defRPr sz="900"/>
            </a:lvl7pPr>
            <a:lvl8pPr marL="3657600" lvl="7" indent="-228600" algn="l">
              <a:spcBef>
                <a:spcPts val="180"/>
              </a:spcBef>
              <a:spcAft>
                <a:spcPts val="0"/>
              </a:spcAft>
              <a:buClr>
                <a:srgbClr val="7F7F7F"/>
              </a:buClr>
              <a:buSzPts val="900"/>
              <a:buNone/>
              <a:defRPr sz="900"/>
            </a:lvl8pPr>
            <a:lvl9pPr marL="4114800" lvl="8" indent="-228600" algn="l">
              <a:spcBef>
                <a:spcPts val="180"/>
              </a:spcBef>
              <a:spcAft>
                <a:spcPts val="0"/>
              </a:spcAft>
              <a:buClr>
                <a:srgbClr val="7F7F7F"/>
              </a:buClr>
              <a:buSzPts val="900"/>
              <a:buNone/>
              <a:defRPr sz="900"/>
            </a:lvl9pPr>
          </a:lstStyle>
          <a:p>
            <a:endParaRPr/>
          </a:p>
        </p:txBody>
      </p:sp>
      <p:sp>
        <p:nvSpPr>
          <p:cNvPr id="69" name="Google Shape;69;p81"/>
          <p:cNvSpPr txBox="1">
            <a:spLocks noGrp="1"/>
          </p:cNvSpPr>
          <p:nvPr>
            <p:ph type="dt" idx="10"/>
          </p:nvPr>
        </p:nvSpPr>
        <p:spPr>
          <a:xfrm>
            <a:off x="6363347" y="6356350"/>
            <a:ext cx="2085975" cy="365125"/>
          </a:xfrm>
          <a:prstGeom prst="rect">
            <a:avLst/>
          </a:prstGeom>
          <a:noFill/>
          <a:ln>
            <a:noFill/>
          </a:ln>
        </p:spPr>
        <p:txBody>
          <a:bodyPr spcFirstLastPara="1" wrap="square" lIns="91425" tIns="45700" rIns="45700"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81"/>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81"/>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2"/>
        <p:cNvGrpSpPr/>
        <p:nvPr/>
      </p:nvGrpSpPr>
      <p:grpSpPr>
        <a:xfrm>
          <a:off x="0" y="0"/>
          <a:ext cx="0" cy="0"/>
          <a:chOff x="0" y="0"/>
          <a:chExt cx="0" cy="0"/>
        </a:xfrm>
      </p:grpSpPr>
      <p:sp>
        <p:nvSpPr>
          <p:cNvPr id="73" name="Google Shape;73;p82"/>
          <p:cNvSpPr txBox="1">
            <a:spLocks noGrp="1"/>
          </p:cNvSpPr>
          <p:nvPr>
            <p:ph type="title"/>
          </p:nvPr>
        </p:nvSpPr>
        <p:spPr>
          <a:xfrm>
            <a:off x="1679576" y="228600"/>
            <a:ext cx="5711824" cy="89535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dk2"/>
              </a:buClr>
              <a:buSzPts val="2800"/>
              <a:buFont typeface="Palatino Linotype"/>
              <a:buNone/>
              <a:defRPr sz="28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82"/>
          <p:cNvSpPr>
            <a:spLocks noGrp="1"/>
          </p:cNvSpPr>
          <p:nvPr>
            <p:ph type="pic" idx="2"/>
          </p:nvPr>
        </p:nvSpPr>
        <p:spPr>
          <a:xfrm>
            <a:off x="1508126" y="1143000"/>
            <a:ext cx="6054724" cy="4541044"/>
          </a:xfrm>
          <a:prstGeom prst="rect">
            <a:avLst/>
          </a:prstGeom>
          <a:noFill/>
          <a:ln w="76200" cap="flat" cmpd="sng">
            <a:solidFill>
              <a:schemeClr val="lt1"/>
            </a:solidFill>
            <a:prstDash val="solid"/>
            <a:round/>
            <a:headEnd type="none" w="sm" len="sm"/>
            <a:tailEnd type="none" w="sm" len="sm"/>
          </a:ln>
          <a:effectLst>
            <a:outerShdw blurRad="88900" dist="50800" dir="5400000" algn="ctr" rotWithShape="0">
              <a:srgbClr val="000000">
                <a:alpha val="24705"/>
              </a:srgbClr>
            </a:outerShdw>
          </a:effectLst>
        </p:spPr>
      </p:sp>
      <p:sp>
        <p:nvSpPr>
          <p:cNvPr id="75" name="Google Shape;75;p82"/>
          <p:cNvSpPr txBox="1">
            <a:spLocks noGrp="1"/>
          </p:cNvSpPr>
          <p:nvPr>
            <p:ph type="body" idx="1"/>
          </p:nvPr>
        </p:nvSpPr>
        <p:spPr>
          <a:xfrm>
            <a:off x="1679576" y="5810250"/>
            <a:ext cx="5711824" cy="533400"/>
          </a:xfrm>
          <a:prstGeom prst="rect">
            <a:avLst/>
          </a:prstGeom>
          <a:noFill/>
          <a:ln>
            <a:noFill/>
          </a:ln>
        </p:spPr>
        <p:txBody>
          <a:bodyPr spcFirstLastPara="1" wrap="square" lIns="91425" tIns="45700" rIns="91425" bIns="45700" anchor="t" anchorCtr="0">
            <a:normAutofit/>
          </a:bodyPr>
          <a:lstStyle>
            <a:lvl1pPr marL="457200" lvl="0" indent="-228600" algn="ctr">
              <a:spcBef>
                <a:spcPts val="320"/>
              </a:spcBef>
              <a:spcAft>
                <a:spcPts val="0"/>
              </a:spcAft>
              <a:buClr>
                <a:srgbClr val="7F7F7F"/>
              </a:buClr>
              <a:buSzPts val="1600"/>
              <a:buNone/>
              <a:defRPr sz="1600"/>
            </a:lvl1pPr>
            <a:lvl2pPr marL="914400" lvl="1" indent="-228600" algn="l">
              <a:spcBef>
                <a:spcPts val="240"/>
              </a:spcBef>
              <a:spcAft>
                <a:spcPts val="0"/>
              </a:spcAft>
              <a:buClr>
                <a:srgbClr val="7F7F7F"/>
              </a:buClr>
              <a:buSzPts val="1200"/>
              <a:buNone/>
              <a:defRPr sz="1200"/>
            </a:lvl2pPr>
            <a:lvl3pPr marL="1371600" lvl="2" indent="-228600" algn="l">
              <a:spcBef>
                <a:spcPts val="200"/>
              </a:spcBef>
              <a:spcAft>
                <a:spcPts val="0"/>
              </a:spcAft>
              <a:buClr>
                <a:srgbClr val="7F7F7F"/>
              </a:buClr>
              <a:buSzPts val="1000"/>
              <a:buNone/>
              <a:defRPr sz="1000"/>
            </a:lvl3pPr>
            <a:lvl4pPr marL="1828800" lvl="3" indent="-228600" algn="l">
              <a:spcBef>
                <a:spcPts val="180"/>
              </a:spcBef>
              <a:spcAft>
                <a:spcPts val="0"/>
              </a:spcAft>
              <a:buClr>
                <a:srgbClr val="7F7F7F"/>
              </a:buClr>
              <a:buSzPts val="900"/>
              <a:buNone/>
              <a:defRPr sz="900"/>
            </a:lvl4pPr>
            <a:lvl5pPr marL="2286000" lvl="4" indent="-228600" algn="l">
              <a:spcBef>
                <a:spcPts val="180"/>
              </a:spcBef>
              <a:spcAft>
                <a:spcPts val="0"/>
              </a:spcAft>
              <a:buClr>
                <a:srgbClr val="7F7F7F"/>
              </a:buClr>
              <a:buSzPts val="900"/>
              <a:buNone/>
              <a:defRPr sz="900"/>
            </a:lvl5pPr>
            <a:lvl6pPr marL="2743200" lvl="5" indent="-228600" algn="l">
              <a:spcBef>
                <a:spcPts val="180"/>
              </a:spcBef>
              <a:spcAft>
                <a:spcPts val="0"/>
              </a:spcAft>
              <a:buClr>
                <a:srgbClr val="7F7F7F"/>
              </a:buClr>
              <a:buSzPts val="900"/>
              <a:buNone/>
              <a:defRPr sz="900"/>
            </a:lvl6pPr>
            <a:lvl7pPr marL="3200400" lvl="6" indent="-228600" algn="l">
              <a:spcBef>
                <a:spcPts val="180"/>
              </a:spcBef>
              <a:spcAft>
                <a:spcPts val="0"/>
              </a:spcAft>
              <a:buClr>
                <a:srgbClr val="7F7F7F"/>
              </a:buClr>
              <a:buSzPts val="900"/>
              <a:buNone/>
              <a:defRPr sz="900"/>
            </a:lvl7pPr>
            <a:lvl8pPr marL="3657600" lvl="7" indent="-228600" algn="l">
              <a:spcBef>
                <a:spcPts val="180"/>
              </a:spcBef>
              <a:spcAft>
                <a:spcPts val="0"/>
              </a:spcAft>
              <a:buClr>
                <a:srgbClr val="7F7F7F"/>
              </a:buClr>
              <a:buSzPts val="900"/>
              <a:buNone/>
              <a:defRPr sz="900"/>
            </a:lvl8pPr>
            <a:lvl9pPr marL="4114800" lvl="8" indent="-228600" algn="l">
              <a:spcBef>
                <a:spcPts val="180"/>
              </a:spcBef>
              <a:spcAft>
                <a:spcPts val="0"/>
              </a:spcAft>
              <a:buClr>
                <a:srgbClr val="7F7F7F"/>
              </a:buClr>
              <a:buSzPts val="900"/>
              <a:buNone/>
              <a:defRPr sz="900"/>
            </a:lvl9pPr>
          </a:lstStyle>
          <a:p>
            <a:endParaRPr/>
          </a:p>
        </p:txBody>
      </p:sp>
      <p:sp>
        <p:nvSpPr>
          <p:cNvPr id="76" name="Google Shape;76;p82"/>
          <p:cNvSpPr txBox="1">
            <a:spLocks noGrp="1"/>
          </p:cNvSpPr>
          <p:nvPr>
            <p:ph type="dt" idx="10"/>
          </p:nvPr>
        </p:nvSpPr>
        <p:spPr>
          <a:xfrm>
            <a:off x="6363347" y="6356350"/>
            <a:ext cx="2085975" cy="365125"/>
          </a:xfrm>
          <a:prstGeom prst="rect">
            <a:avLst/>
          </a:prstGeom>
          <a:noFill/>
          <a:ln>
            <a:noFill/>
          </a:ln>
        </p:spPr>
        <p:txBody>
          <a:bodyPr spcFirstLastPara="1" wrap="square" lIns="91425" tIns="45700" rIns="45700"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82"/>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82"/>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50000">
              <a:schemeClr val="lt1"/>
            </a:gs>
            <a:gs pos="76000">
              <a:srgbClr val="F3F3F3"/>
            </a:gs>
            <a:gs pos="92000">
              <a:srgbClr val="D8D8D8"/>
            </a:gs>
            <a:gs pos="100000">
              <a:srgbClr val="D8D8D8"/>
            </a:gs>
          </a:gsLst>
          <a:path path="circle">
            <a:fillToRect l="50000" t="50000" r="50000" b="50000"/>
          </a:path>
          <a:tileRect/>
        </a:gradFill>
        <a:effectLst/>
      </p:bgPr>
    </p:bg>
    <p:spTree>
      <p:nvGrpSpPr>
        <p:cNvPr id="1" name="Shape 9"/>
        <p:cNvGrpSpPr/>
        <p:nvPr/>
      </p:nvGrpSpPr>
      <p:grpSpPr>
        <a:xfrm>
          <a:off x="0" y="0"/>
          <a:ext cx="0" cy="0"/>
          <a:chOff x="0" y="0"/>
          <a:chExt cx="0" cy="0"/>
        </a:xfrm>
      </p:grpSpPr>
      <p:sp>
        <p:nvSpPr>
          <p:cNvPr id="10" name="Google Shape;10;p73"/>
          <p:cNvSpPr txBox="1">
            <a:spLocks noGrp="1"/>
          </p:cNvSpPr>
          <p:nvPr>
            <p:ph type="title"/>
          </p:nvPr>
        </p:nvSpPr>
        <p:spPr>
          <a:xfrm>
            <a:off x="457200" y="0"/>
            <a:ext cx="8229600" cy="1600200"/>
          </a:xfrm>
          <a:prstGeom prst="rect">
            <a:avLst/>
          </a:prstGeom>
          <a:noFill/>
          <a:ln>
            <a:noFill/>
          </a:ln>
        </p:spPr>
        <p:txBody>
          <a:bodyPr spcFirstLastPara="1" wrap="square" lIns="91425" tIns="45700" rIns="91425" bIns="45700" anchor="b" anchorCtr="0">
            <a:noAutofit/>
          </a:bodyPr>
          <a:lstStyle>
            <a:lvl1pPr marR="0" lvl="0" algn="ctr" rtl="0">
              <a:lnSpc>
                <a:spcPct val="107407"/>
              </a:lnSpc>
              <a:spcBef>
                <a:spcPts val="0"/>
              </a:spcBef>
              <a:spcAft>
                <a:spcPts val="0"/>
              </a:spcAft>
              <a:buClr>
                <a:schemeClr val="dk2"/>
              </a:buClr>
              <a:buSzPts val="5400"/>
              <a:buFont typeface="Palatino Linotype"/>
              <a:buNone/>
              <a:defRPr sz="5400" b="0" i="0" u="none" strike="noStrike" cap="none">
                <a:solidFill>
                  <a:schemeClr val="dk2"/>
                </a:solidFill>
                <a:latin typeface="Palatino Linotype"/>
                <a:ea typeface="Palatino Linotype"/>
                <a:cs typeface="Palatino Linotype"/>
                <a:sym typeface="Palatino Linotyp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7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381000" algn="l" rtl="0">
              <a:spcBef>
                <a:spcPts val="480"/>
              </a:spcBef>
              <a:spcAft>
                <a:spcPts val="0"/>
              </a:spcAft>
              <a:buClr>
                <a:srgbClr val="7F7F7F"/>
              </a:buClr>
              <a:buSzPts val="2400"/>
              <a:buFont typeface="Arial"/>
              <a:buChar char="•"/>
              <a:defRPr sz="2400" b="0" i="0" u="none" strike="noStrike" cap="none">
                <a:solidFill>
                  <a:srgbClr val="7F7F7F"/>
                </a:solidFill>
                <a:latin typeface="Century Gothic"/>
                <a:ea typeface="Century Gothic"/>
                <a:cs typeface="Century Gothic"/>
                <a:sym typeface="Century Gothic"/>
              </a:defRPr>
            </a:lvl1pPr>
            <a:lvl2pPr marL="914400" marR="0" lvl="1" indent="-330200" algn="l" rtl="0">
              <a:spcBef>
                <a:spcPts val="320"/>
              </a:spcBef>
              <a:spcAft>
                <a:spcPts val="0"/>
              </a:spcAft>
              <a:buClr>
                <a:srgbClr val="7F7F7F"/>
              </a:buClr>
              <a:buSzPts val="1600"/>
              <a:buFont typeface="Courier New"/>
              <a:buChar char="o"/>
              <a:defRPr sz="1600" b="0" i="0" u="none" strike="noStrike" cap="none">
                <a:solidFill>
                  <a:srgbClr val="7F7F7F"/>
                </a:solidFill>
                <a:latin typeface="Century Gothic"/>
                <a:ea typeface="Century Gothic"/>
                <a:cs typeface="Century Gothic"/>
                <a:sym typeface="Century Gothic"/>
              </a:defRPr>
            </a:lvl2pPr>
            <a:lvl3pPr marL="1371600" marR="0" lvl="2" indent="-330200" algn="l" rtl="0">
              <a:spcBef>
                <a:spcPts val="320"/>
              </a:spcBef>
              <a:spcAft>
                <a:spcPts val="0"/>
              </a:spcAft>
              <a:buClr>
                <a:srgbClr val="7F7F7F"/>
              </a:buClr>
              <a:buSzPts val="1600"/>
              <a:buFont typeface="Arial"/>
              <a:buChar char="•"/>
              <a:defRPr sz="1600" b="0" i="0" u="none" strike="noStrike" cap="none">
                <a:solidFill>
                  <a:srgbClr val="7F7F7F"/>
                </a:solidFill>
                <a:latin typeface="Century Gothic"/>
                <a:ea typeface="Century Gothic"/>
                <a:cs typeface="Century Gothic"/>
                <a:sym typeface="Century Gothic"/>
              </a:defRPr>
            </a:lvl3pPr>
            <a:lvl4pPr marL="1828800" marR="0" lvl="3" indent="-330200" algn="l" rtl="0">
              <a:spcBef>
                <a:spcPts val="320"/>
              </a:spcBef>
              <a:spcAft>
                <a:spcPts val="0"/>
              </a:spcAft>
              <a:buClr>
                <a:srgbClr val="7F7F7F"/>
              </a:buClr>
              <a:buSzPts val="1600"/>
              <a:buFont typeface="Courier New"/>
              <a:buChar char="o"/>
              <a:defRPr sz="1600" b="0" i="0" u="none" strike="noStrike" cap="none">
                <a:solidFill>
                  <a:srgbClr val="7F7F7F"/>
                </a:solidFill>
                <a:latin typeface="Century Gothic"/>
                <a:ea typeface="Century Gothic"/>
                <a:cs typeface="Century Gothic"/>
                <a:sym typeface="Century Gothic"/>
              </a:defRPr>
            </a:lvl4pPr>
            <a:lvl5pPr marL="2286000" marR="0" lvl="4" indent="-330200" algn="l" rtl="0">
              <a:spcBef>
                <a:spcPts val="320"/>
              </a:spcBef>
              <a:spcAft>
                <a:spcPts val="0"/>
              </a:spcAft>
              <a:buClr>
                <a:srgbClr val="7F7F7F"/>
              </a:buClr>
              <a:buSzPts val="1600"/>
              <a:buFont typeface="Arial"/>
              <a:buChar char="•"/>
              <a:defRPr sz="1600" b="0" i="0" u="none" strike="noStrike" cap="none">
                <a:solidFill>
                  <a:srgbClr val="7F7F7F"/>
                </a:solidFill>
                <a:latin typeface="Century Gothic"/>
                <a:ea typeface="Century Gothic"/>
                <a:cs typeface="Century Gothic"/>
                <a:sym typeface="Century Gothic"/>
              </a:defRPr>
            </a:lvl5pPr>
            <a:lvl6pPr marL="2743200" marR="0" lvl="5" indent="-330200" algn="l" rtl="0">
              <a:spcBef>
                <a:spcPts val="320"/>
              </a:spcBef>
              <a:spcAft>
                <a:spcPts val="0"/>
              </a:spcAft>
              <a:buClr>
                <a:srgbClr val="7F7F7F"/>
              </a:buClr>
              <a:buSzPts val="1600"/>
              <a:buFont typeface="Courier New"/>
              <a:buChar char="o"/>
              <a:defRPr sz="1600" b="0" i="0" u="none" strike="noStrike" cap="none">
                <a:solidFill>
                  <a:srgbClr val="7F7F7F"/>
                </a:solidFill>
                <a:latin typeface="Century Gothic"/>
                <a:ea typeface="Century Gothic"/>
                <a:cs typeface="Century Gothic"/>
                <a:sym typeface="Century Gothic"/>
              </a:defRPr>
            </a:lvl6pPr>
            <a:lvl7pPr marL="3200400" marR="0" lvl="6" indent="-330200" algn="l" rtl="0">
              <a:spcBef>
                <a:spcPts val="320"/>
              </a:spcBef>
              <a:spcAft>
                <a:spcPts val="0"/>
              </a:spcAft>
              <a:buClr>
                <a:srgbClr val="7F7F7F"/>
              </a:buClr>
              <a:buSzPts val="1600"/>
              <a:buFont typeface="Arial"/>
              <a:buChar char="•"/>
              <a:defRPr sz="1600" b="0" i="0" u="none" strike="noStrike" cap="none">
                <a:solidFill>
                  <a:srgbClr val="7F7F7F"/>
                </a:solidFill>
                <a:latin typeface="Century Gothic"/>
                <a:ea typeface="Century Gothic"/>
                <a:cs typeface="Century Gothic"/>
                <a:sym typeface="Century Gothic"/>
              </a:defRPr>
            </a:lvl7pPr>
            <a:lvl8pPr marL="3657600" marR="0" lvl="7" indent="-330200" algn="l" rtl="0">
              <a:spcBef>
                <a:spcPts val="320"/>
              </a:spcBef>
              <a:spcAft>
                <a:spcPts val="0"/>
              </a:spcAft>
              <a:buClr>
                <a:srgbClr val="7F7F7F"/>
              </a:buClr>
              <a:buSzPts val="1600"/>
              <a:buFont typeface="Courier New"/>
              <a:buChar char="o"/>
              <a:defRPr sz="1600" b="0" i="0" u="none" strike="noStrike" cap="none">
                <a:solidFill>
                  <a:srgbClr val="7F7F7F"/>
                </a:solidFill>
                <a:latin typeface="Century Gothic"/>
                <a:ea typeface="Century Gothic"/>
                <a:cs typeface="Century Gothic"/>
                <a:sym typeface="Century Gothic"/>
              </a:defRPr>
            </a:lvl8pPr>
            <a:lvl9pPr marL="4114800" marR="0" lvl="8" indent="-330200" algn="l" rtl="0">
              <a:spcBef>
                <a:spcPts val="320"/>
              </a:spcBef>
              <a:spcAft>
                <a:spcPts val="0"/>
              </a:spcAft>
              <a:buClr>
                <a:srgbClr val="7F7F7F"/>
              </a:buClr>
              <a:buSzPts val="1600"/>
              <a:buFont typeface="Arial"/>
              <a:buChar char="•"/>
              <a:defRPr sz="1600" b="0" i="0" u="none" strike="noStrike" cap="none">
                <a:solidFill>
                  <a:srgbClr val="7F7F7F"/>
                </a:solidFill>
                <a:latin typeface="Century Gothic"/>
                <a:ea typeface="Century Gothic"/>
                <a:cs typeface="Century Gothic"/>
                <a:sym typeface="Century Gothic"/>
              </a:defRPr>
            </a:lvl9pPr>
          </a:lstStyle>
          <a:p>
            <a:endParaRPr/>
          </a:p>
        </p:txBody>
      </p:sp>
      <p:sp>
        <p:nvSpPr>
          <p:cNvPr id="12" name="Google Shape;12;p73"/>
          <p:cNvSpPr txBox="1">
            <a:spLocks noGrp="1"/>
          </p:cNvSpPr>
          <p:nvPr>
            <p:ph type="dt" idx="10"/>
          </p:nvPr>
        </p:nvSpPr>
        <p:spPr>
          <a:xfrm>
            <a:off x="6363347" y="6356350"/>
            <a:ext cx="2085975" cy="365125"/>
          </a:xfrm>
          <a:prstGeom prst="rect">
            <a:avLst/>
          </a:prstGeom>
          <a:noFill/>
          <a:ln>
            <a:noFill/>
          </a:ln>
        </p:spPr>
        <p:txBody>
          <a:bodyPr spcFirstLastPara="1" wrap="square" lIns="91425" tIns="45700" rIns="45700" bIns="45700" anchor="ctr" anchorCtr="0">
            <a:noAutofit/>
          </a:bodyPr>
          <a:lstStyle>
            <a:lvl1pPr marR="0" lvl="0" algn="r" rtl="0">
              <a:spcBef>
                <a:spcPts val="0"/>
              </a:spcBef>
              <a:spcAft>
                <a:spcPts val="0"/>
              </a:spcAft>
              <a:buSzPts val="1400"/>
              <a:buNone/>
              <a:defRPr sz="1200" b="0" i="0" u="none" strike="noStrike" cap="none">
                <a:solidFill>
                  <a:srgbClr val="595959"/>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73"/>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lvl1pPr marR="0" lvl="0" algn="l" rtl="0">
              <a:spcBef>
                <a:spcPts val="0"/>
              </a:spcBef>
              <a:spcAft>
                <a:spcPts val="0"/>
              </a:spcAft>
              <a:buSzPts val="1400"/>
              <a:buNone/>
              <a:defRPr sz="1200" b="0" i="0" u="none" strike="noStrike" cap="none">
                <a:solidFill>
                  <a:srgbClr val="595959"/>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73"/>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lvl1pPr marL="0" marR="0" lvl="0" indent="0" algn="l" rtl="0">
              <a:spcBef>
                <a:spcPts val="0"/>
              </a:spcBef>
              <a:spcAft>
                <a:spcPts val="0"/>
              </a:spcAft>
              <a:buNone/>
              <a:defRPr sz="1200" b="0" i="0" u="none" strike="noStrike" cap="none">
                <a:solidFill>
                  <a:srgbClr val="595959"/>
                </a:solidFill>
                <a:latin typeface="Century Gothic"/>
                <a:ea typeface="Century Gothic"/>
                <a:cs typeface="Century Gothic"/>
                <a:sym typeface="Century Gothic"/>
              </a:defRPr>
            </a:lvl1pPr>
            <a:lvl2pPr marL="0" marR="0" lvl="1" indent="0" algn="l" rtl="0">
              <a:spcBef>
                <a:spcPts val="0"/>
              </a:spcBef>
              <a:spcAft>
                <a:spcPts val="0"/>
              </a:spcAft>
              <a:buNone/>
              <a:defRPr sz="1200" b="0" i="0" u="none" strike="noStrike" cap="none">
                <a:solidFill>
                  <a:srgbClr val="595959"/>
                </a:solidFill>
                <a:latin typeface="Century Gothic"/>
                <a:ea typeface="Century Gothic"/>
                <a:cs typeface="Century Gothic"/>
                <a:sym typeface="Century Gothic"/>
              </a:defRPr>
            </a:lvl2pPr>
            <a:lvl3pPr marL="0" marR="0" lvl="2" indent="0" algn="l" rtl="0">
              <a:spcBef>
                <a:spcPts val="0"/>
              </a:spcBef>
              <a:spcAft>
                <a:spcPts val="0"/>
              </a:spcAft>
              <a:buNone/>
              <a:defRPr sz="1200" b="0" i="0" u="none" strike="noStrike" cap="none">
                <a:solidFill>
                  <a:srgbClr val="595959"/>
                </a:solidFill>
                <a:latin typeface="Century Gothic"/>
                <a:ea typeface="Century Gothic"/>
                <a:cs typeface="Century Gothic"/>
                <a:sym typeface="Century Gothic"/>
              </a:defRPr>
            </a:lvl3pPr>
            <a:lvl4pPr marL="0" marR="0" lvl="3" indent="0" algn="l" rtl="0">
              <a:spcBef>
                <a:spcPts val="0"/>
              </a:spcBef>
              <a:spcAft>
                <a:spcPts val="0"/>
              </a:spcAft>
              <a:buNone/>
              <a:defRPr sz="1200" b="0" i="0" u="none" strike="noStrike" cap="none">
                <a:solidFill>
                  <a:srgbClr val="595959"/>
                </a:solidFill>
                <a:latin typeface="Century Gothic"/>
                <a:ea typeface="Century Gothic"/>
                <a:cs typeface="Century Gothic"/>
                <a:sym typeface="Century Gothic"/>
              </a:defRPr>
            </a:lvl4pPr>
            <a:lvl5pPr marL="0" marR="0" lvl="4" indent="0" algn="l" rtl="0">
              <a:spcBef>
                <a:spcPts val="0"/>
              </a:spcBef>
              <a:spcAft>
                <a:spcPts val="0"/>
              </a:spcAft>
              <a:buNone/>
              <a:defRPr sz="1200" b="0" i="0" u="none" strike="noStrike" cap="none">
                <a:solidFill>
                  <a:srgbClr val="595959"/>
                </a:solidFill>
                <a:latin typeface="Century Gothic"/>
                <a:ea typeface="Century Gothic"/>
                <a:cs typeface="Century Gothic"/>
                <a:sym typeface="Century Gothic"/>
              </a:defRPr>
            </a:lvl5pPr>
            <a:lvl6pPr marL="0" marR="0" lvl="5" indent="0" algn="l" rtl="0">
              <a:spcBef>
                <a:spcPts val="0"/>
              </a:spcBef>
              <a:spcAft>
                <a:spcPts val="0"/>
              </a:spcAft>
              <a:buNone/>
              <a:defRPr sz="1200" b="0" i="0" u="none" strike="noStrike" cap="none">
                <a:solidFill>
                  <a:srgbClr val="595959"/>
                </a:solidFill>
                <a:latin typeface="Century Gothic"/>
                <a:ea typeface="Century Gothic"/>
                <a:cs typeface="Century Gothic"/>
                <a:sym typeface="Century Gothic"/>
              </a:defRPr>
            </a:lvl6pPr>
            <a:lvl7pPr marL="0" marR="0" lvl="6" indent="0" algn="l" rtl="0">
              <a:spcBef>
                <a:spcPts val="0"/>
              </a:spcBef>
              <a:spcAft>
                <a:spcPts val="0"/>
              </a:spcAft>
              <a:buNone/>
              <a:defRPr sz="1200" b="0" i="0" u="none" strike="noStrike" cap="none">
                <a:solidFill>
                  <a:srgbClr val="595959"/>
                </a:solidFill>
                <a:latin typeface="Century Gothic"/>
                <a:ea typeface="Century Gothic"/>
                <a:cs typeface="Century Gothic"/>
                <a:sym typeface="Century Gothic"/>
              </a:defRPr>
            </a:lvl7pPr>
            <a:lvl8pPr marL="0" marR="0" lvl="7" indent="0" algn="l" rtl="0">
              <a:spcBef>
                <a:spcPts val="0"/>
              </a:spcBef>
              <a:spcAft>
                <a:spcPts val="0"/>
              </a:spcAft>
              <a:buNone/>
              <a:defRPr sz="1200" b="0" i="0" u="none" strike="noStrike" cap="none">
                <a:solidFill>
                  <a:srgbClr val="595959"/>
                </a:solidFill>
                <a:latin typeface="Century Gothic"/>
                <a:ea typeface="Century Gothic"/>
                <a:cs typeface="Century Gothic"/>
                <a:sym typeface="Century Gothic"/>
              </a:defRPr>
            </a:lvl8pPr>
            <a:lvl9pPr marL="0" marR="0" lvl="8" indent="0" algn="l" rtl="0">
              <a:spcBef>
                <a:spcPts val="0"/>
              </a:spcBef>
              <a:spcAft>
                <a:spcPts val="0"/>
              </a:spcAft>
              <a:buNone/>
              <a:defRPr sz="1200" b="0" i="0" u="none" strike="noStrike" cap="none">
                <a:solidFill>
                  <a:srgbClr val="595959"/>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
        <p:nvSpPr>
          <p:cNvPr id="15" name="Google Shape;15;p73"/>
          <p:cNvSpPr/>
          <p:nvPr/>
        </p:nvSpPr>
        <p:spPr>
          <a:xfrm>
            <a:off x="8457760" y="6499384"/>
            <a:ext cx="84772" cy="84772"/>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Palatino Linotype"/>
              <a:ea typeface="Palatino Linotype"/>
              <a:cs typeface="Palatino Linotype"/>
              <a:sym typeface="Palatino Linotype"/>
            </a:endParaRPr>
          </a:p>
        </p:txBody>
      </p:sp>
      <p:sp>
        <p:nvSpPr>
          <p:cNvPr id="16" name="Google Shape;16;p73"/>
          <p:cNvSpPr/>
          <p:nvPr/>
        </p:nvSpPr>
        <p:spPr>
          <a:xfrm>
            <a:off x="569119" y="6499384"/>
            <a:ext cx="84772" cy="84772"/>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7" name="Google Shape;17;p73" descr="C:\Users\kcchan2\Documents\school logo clean.png"/>
          <p:cNvPicPr preferRelativeResize="0"/>
          <p:nvPr/>
        </p:nvPicPr>
        <p:blipFill rotWithShape="1">
          <a:blip r:embed="rId13">
            <a:alphaModFix/>
          </a:blip>
          <a:srcRect/>
          <a:stretch/>
        </p:blipFill>
        <p:spPr>
          <a:xfrm>
            <a:off x="32228" y="57905"/>
            <a:ext cx="1155396" cy="1210855"/>
          </a:xfrm>
          <a:prstGeom prst="rect">
            <a:avLst/>
          </a:prstGeom>
          <a:noFill/>
          <a:ln>
            <a:noFill/>
          </a:ln>
        </p:spPr>
      </p:pic>
      <p:pic>
        <p:nvPicPr>
          <p:cNvPr id="18" name="Google Shape;18;p73" descr="C:\Users\kcchan2\Documents\ib logo clean.png"/>
          <p:cNvPicPr preferRelativeResize="0"/>
          <p:nvPr/>
        </p:nvPicPr>
        <p:blipFill rotWithShape="1">
          <a:blip r:embed="rId14">
            <a:alphaModFix/>
          </a:blip>
          <a:srcRect/>
          <a:stretch/>
        </p:blipFill>
        <p:spPr>
          <a:xfrm>
            <a:off x="7870972" y="44624"/>
            <a:ext cx="1274639" cy="124712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3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g"/></Relationships>
</file>

<file path=ppt/slides/_rels/slide3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eg"/></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4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jpg"/></Relationships>
</file>

<file path=ppt/slides/_rels/slide4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43.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www.npl.edu.hk/en/site/view?name=Scheme"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71.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
          <p:cNvSpPr txBox="1">
            <a:spLocks noGrp="1"/>
          </p:cNvSpPr>
          <p:nvPr>
            <p:ph type="ctrTitle"/>
          </p:nvPr>
        </p:nvSpPr>
        <p:spPr>
          <a:xfrm>
            <a:off x="862520" y="3529652"/>
            <a:ext cx="7924800" cy="1331273"/>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chemeClr val="dk2"/>
              </a:buClr>
              <a:buSzPct val="100000"/>
              <a:buFont typeface="Palatino Linotype"/>
              <a:buNone/>
            </a:pPr>
            <a:r>
              <a:rPr lang="en-US" sz="4000"/>
              <a:t/>
            </a:r>
            <a:br>
              <a:rPr lang="en-US" sz="4000"/>
            </a:br>
            <a:r>
              <a:rPr lang="en-US" sz="4000"/>
              <a:t/>
            </a:r>
            <a:br>
              <a:rPr lang="en-US" sz="4000"/>
            </a:br>
            <a:r>
              <a:rPr lang="en-US" sz="4000"/>
              <a:t/>
            </a:r>
            <a:br>
              <a:rPr lang="en-US" sz="4000"/>
            </a:br>
            <a:r>
              <a:rPr lang="en-US" sz="4000"/>
              <a:t/>
            </a:r>
            <a:br>
              <a:rPr lang="en-US" sz="4000"/>
            </a:br>
            <a:r>
              <a:rPr lang="en-US" sz="4000" b="1"/>
              <a:t>Po Leung Kuk Ngan Po Ling College IB Information Night</a:t>
            </a:r>
            <a:r>
              <a:rPr lang="en-US" sz="4000"/>
              <a:t/>
            </a:r>
            <a:br>
              <a:rPr lang="en-US" sz="4000"/>
            </a:br>
            <a:endParaRPr sz="4000"/>
          </a:p>
        </p:txBody>
      </p:sp>
      <p:pic>
        <p:nvPicPr>
          <p:cNvPr id="96" name="Google Shape;96;p1" descr="http://www.ibo.org/myib/digitaltoolkit/files/logos/DP-English.png"/>
          <p:cNvPicPr preferRelativeResize="0"/>
          <p:nvPr/>
        </p:nvPicPr>
        <p:blipFill rotWithShape="1">
          <a:blip r:embed="rId3">
            <a:alphaModFix/>
          </a:blip>
          <a:srcRect/>
          <a:stretch/>
        </p:blipFill>
        <p:spPr>
          <a:xfrm>
            <a:off x="2296456" y="1079609"/>
            <a:ext cx="4724400" cy="1440682"/>
          </a:xfrm>
          <a:prstGeom prst="rect">
            <a:avLst/>
          </a:prstGeom>
          <a:noFill/>
          <a:ln>
            <a:noFill/>
          </a:ln>
        </p:spPr>
      </p:pic>
      <p:sp>
        <p:nvSpPr>
          <p:cNvPr id="97" name="Google Shape;97;p1"/>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98" name="Google Shape;98;p1"/>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1</a:t>
            </a:fld>
            <a:endParaRPr/>
          </a:p>
        </p:txBody>
      </p:sp>
      <p:sp>
        <p:nvSpPr>
          <p:cNvPr id="99" name="Google Shape;99;p1"/>
          <p:cNvSpPr txBox="1">
            <a:spLocks noGrp="1"/>
          </p:cNvSpPr>
          <p:nvPr>
            <p:ph type="subTitle" idx="1"/>
          </p:nvPr>
        </p:nvSpPr>
        <p:spPr>
          <a:xfrm>
            <a:off x="1371600" y="4953000"/>
            <a:ext cx="6400800" cy="12192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888888"/>
              </a:buClr>
              <a:buSzPts val="2400"/>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10"/>
          <p:cNvSpPr txBox="1">
            <a:spLocks noGrp="1"/>
          </p:cNvSpPr>
          <p:nvPr>
            <p:ph type="ctrTitle"/>
          </p:nvPr>
        </p:nvSpPr>
        <p:spPr>
          <a:xfrm>
            <a:off x="533400" y="1905000"/>
            <a:ext cx="8382000" cy="22098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lt1"/>
              </a:buClr>
              <a:buSzPts val="6000"/>
              <a:buFont typeface="Palatino Linotype"/>
              <a:buNone/>
            </a:pPr>
            <a:r>
              <a:rPr lang="en-US" sz="6000" b="1">
                <a:solidFill>
                  <a:schemeClr val="lt1"/>
                </a:solidFill>
              </a:rPr>
              <a:t/>
            </a:r>
            <a:br>
              <a:rPr lang="en-US" sz="6000" b="1">
                <a:solidFill>
                  <a:schemeClr val="lt1"/>
                </a:solidFill>
              </a:rPr>
            </a:br>
            <a:r>
              <a:rPr lang="en-US" sz="6000" b="1">
                <a:solidFill>
                  <a:schemeClr val="lt1"/>
                </a:solidFill>
              </a:rPr>
              <a:t/>
            </a:r>
            <a:br>
              <a:rPr lang="en-US" sz="6000" b="1">
                <a:solidFill>
                  <a:schemeClr val="lt1"/>
                </a:solidFill>
              </a:rPr>
            </a:br>
            <a:r>
              <a:rPr lang="en-US" sz="6000" b="1">
                <a:solidFill>
                  <a:srgbClr val="0070C0"/>
                </a:solidFill>
              </a:rPr>
              <a:t>IB Curriculum at NPLC</a:t>
            </a:r>
            <a:br>
              <a:rPr lang="en-US" sz="6000" b="1">
                <a:solidFill>
                  <a:srgbClr val="0070C0"/>
                </a:solidFill>
              </a:rPr>
            </a:br>
            <a:r>
              <a:rPr lang="en-US" sz="5400" b="1">
                <a:solidFill>
                  <a:srgbClr val="0070C0"/>
                </a:solidFill>
              </a:rPr>
              <a:t>顏寶鈴書院的IB課程</a:t>
            </a:r>
            <a:endParaRPr sz="6000">
              <a:solidFill>
                <a:srgbClr val="0070C0"/>
              </a:solidFill>
            </a:endParaRPr>
          </a:p>
        </p:txBody>
      </p:sp>
      <p:sp>
        <p:nvSpPr>
          <p:cNvPr id="172" name="Google Shape;172;p10"/>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10</a:t>
            </a:fld>
            <a:endParaRPr/>
          </a:p>
        </p:txBody>
      </p:sp>
      <p:sp>
        <p:nvSpPr>
          <p:cNvPr id="173" name="Google Shape;173;p10"/>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1"/>
          <p:cNvSpPr txBox="1">
            <a:spLocks noGrp="1"/>
          </p:cNvSpPr>
          <p:nvPr>
            <p:ph type="title"/>
          </p:nvPr>
        </p:nvSpPr>
        <p:spPr>
          <a:xfrm>
            <a:off x="313678" y="297655"/>
            <a:ext cx="8229600" cy="868363"/>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45000"/>
              </a:lnSpc>
              <a:spcBef>
                <a:spcPts val="0"/>
              </a:spcBef>
              <a:spcAft>
                <a:spcPts val="0"/>
              </a:spcAft>
              <a:buClr>
                <a:srgbClr val="0070C0"/>
              </a:buClr>
              <a:buSzPts val="4000"/>
              <a:buFont typeface="Palatino Linotype"/>
              <a:buNone/>
            </a:pPr>
            <a:r>
              <a:rPr lang="en-US" sz="4000" b="1">
                <a:solidFill>
                  <a:srgbClr val="0070C0"/>
                </a:solidFill>
              </a:rPr>
              <a:t>Class Structure </a:t>
            </a:r>
            <a:r>
              <a:rPr lang="en-US" sz="4000" b="1">
                <a:solidFill>
                  <a:srgbClr val="0070C0"/>
                </a:solidFill>
                <a:latin typeface="Century Gothic"/>
                <a:ea typeface="Century Gothic"/>
                <a:cs typeface="Century Gothic"/>
                <a:sym typeface="Century Gothic"/>
              </a:rPr>
              <a:t>班級架構 </a:t>
            </a:r>
            <a:endParaRPr sz="4000" b="1">
              <a:solidFill>
                <a:srgbClr val="0070C0"/>
              </a:solidFill>
              <a:latin typeface="Century Gothic"/>
              <a:ea typeface="Century Gothic"/>
              <a:cs typeface="Century Gothic"/>
              <a:sym typeface="Century Gothic"/>
            </a:endParaRPr>
          </a:p>
        </p:txBody>
      </p:sp>
      <p:sp>
        <p:nvSpPr>
          <p:cNvPr id="179" name="Google Shape;179;p11"/>
          <p:cNvSpPr txBox="1">
            <a:spLocks noGrp="1"/>
          </p:cNvSpPr>
          <p:nvPr>
            <p:ph type="body" idx="1"/>
          </p:nvPr>
        </p:nvSpPr>
        <p:spPr>
          <a:xfrm>
            <a:off x="990600" y="1600200"/>
            <a:ext cx="7696200" cy="4525963"/>
          </a:xfrm>
          <a:prstGeom prst="rect">
            <a:avLst/>
          </a:prstGeom>
          <a:noFill/>
          <a:ln>
            <a:noFill/>
          </a:ln>
        </p:spPr>
        <p:txBody>
          <a:bodyPr spcFirstLastPara="1" wrap="square" lIns="91425" tIns="45700" rIns="91425" bIns="45700" anchor="t" anchorCtr="0">
            <a:normAutofit/>
          </a:bodyPr>
          <a:lstStyle/>
          <a:p>
            <a:pPr marL="342900" lvl="0" indent="-139700" algn="l" rtl="0">
              <a:spcBef>
                <a:spcPts val="0"/>
              </a:spcBef>
              <a:spcAft>
                <a:spcPts val="0"/>
              </a:spcAft>
              <a:buClr>
                <a:srgbClr val="7F7F7F"/>
              </a:buClr>
              <a:buSzPts val="3200"/>
              <a:buNone/>
            </a:pPr>
            <a:endParaRPr sz="3200" b="1" dirty="0">
              <a:solidFill>
                <a:srgbClr val="567292"/>
              </a:solidFill>
            </a:endParaRPr>
          </a:p>
          <a:p>
            <a:pPr marL="342900" lvl="0" indent="-342900" algn="l" rtl="0">
              <a:spcBef>
                <a:spcPts val="640"/>
              </a:spcBef>
              <a:spcAft>
                <a:spcPts val="0"/>
              </a:spcAft>
              <a:buClr>
                <a:schemeClr val="dk1"/>
              </a:buClr>
              <a:buSzPts val="3200"/>
              <a:buChar char="•"/>
            </a:pPr>
            <a:r>
              <a:rPr lang="en-US" sz="3200" b="1" dirty="0">
                <a:solidFill>
                  <a:schemeClr val="dk1"/>
                </a:solidFill>
              </a:rPr>
              <a:t>1 - 2 classes </a:t>
            </a:r>
            <a:endParaRPr dirty="0"/>
          </a:p>
          <a:p>
            <a:pPr marL="0" lvl="0" indent="0" algn="l" rtl="0">
              <a:spcBef>
                <a:spcPts val="640"/>
              </a:spcBef>
              <a:spcAft>
                <a:spcPts val="0"/>
              </a:spcAft>
              <a:buClr>
                <a:schemeClr val="dk1"/>
              </a:buClr>
              <a:buSzPts val="3200"/>
              <a:buNone/>
            </a:pPr>
            <a:r>
              <a:rPr lang="en-US" sz="3200" b="1" dirty="0">
                <a:solidFill>
                  <a:schemeClr val="dk1"/>
                </a:solidFill>
              </a:rPr>
              <a:t>   1 - 2</a:t>
            </a:r>
            <a:r>
              <a:rPr lang="en-US" sz="3200" b="1" dirty="0">
                <a:solidFill>
                  <a:schemeClr val="dk1"/>
                </a:solidFill>
                <a:latin typeface="Palatino Linotype"/>
                <a:ea typeface="Palatino Linotype"/>
                <a:cs typeface="Palatino Linotype"/>
                <a:sym typeface="Palatino Linotype"/>
              </a:rPr>
              <a:t>班</a:t>
            </a:r>
            <a:endParaRPr sz="3200" b="1" dirty="0">
              <a:solidFill>
                <a:schemeClr val="dk1"/>
              </a:solidFill>
              <a:latin typeface="Palatino Linotype"/>
              <a:ea typeface="Palatino Linotype"/>
              <a:cs typeface="Palatino Linotype"/>
              <a:sym typeface="Palatino Linotype"/>
            </a:endParaRPr>
          </a:p>
          <a:p>
            <a:pPr marL="342900" lvl="0" indent="-342900" algn="l" rtl="0">
              <a:spcBef>
                <a:spcPts val="640"/>
              </a:spcBef>
              <a:spcAft>
                <a:spcPts val="0"/>
              </a:spcAft>
              <a:buClr>
                <a:schemeClr val="dk1"/>
              </a:buClr>
              <a:buSzPts val="3200"/>
              <a:buChar char="•"/>
            </a:pPr>
            <a:r>
              <a:rPr lang="en-US" sz="3200" b="1" dirty="0">
                <a:solidFill>
                  <a:schemeClr val="dk1"/>
                </a:solidFill>
              </a:rPr>
              <a:t>max. 28 students per class, </a:t>
            </a:r>
          </a:p>
          <a:p>
            <a:pPr marL="0" lvl="0" indent="0" algn="l" rtl="0">
              <a:spcBef>
                <a:spcPts val="640"/>
              </a:spcBef>
              <a:spcAft>
                <a:spcPts val="0"/>
              </a:spcAft>
              <a:buClr>
                <a:schemeClr val="dk1"/>
              </a:buClr>
              <a:buSzPts val="3200"/>
              <a:buNone/>
            </a:pPr>
            <a:r>
              <a:rPr lang="en-US" sz="3200" b="1" dirty="0">
                <a:solidFill>
                  <a:schemeClr val="dk1"/>
                </a:solidFill>
              </a:rPr>
              <a:t>   50 students in total </a:t>
            </a:r>
            <a:br>
              <a:rPr lang="en-US" sz="3200" b="1" dirty="0">
                <a:solidFill>
                  <a:schemeClr val="dk1"/>
                </a:solidFill>
              </a:rPr>
            </a:br>
            <a:r>
              <a:rPr lang="en-US" sz="3200" b="1" dirty="0">
                <a:solidFill>
                  <a:schemeClr val="dk1"/>
                </a:solidFill>
              </a:rPr>
              <a:t>   一班最多28個學生</a:t>
            </a:r>
            <a:r>
              <a:rPr lang="en-US" altLang="zh-TW" sz="3200" b="1" dirty="0">
                <a:solidFill>
                  <a:schemeClr val="dk1"/>
                </a:solidFill>
              </a:rPr>
              <a:t>,</a:t>
            </a:r>
            <a:r>
              <a:rPr lang="zh-TW" altLang="en-US" sz="3200" b="1" dirty="0">
                <a:solidFill>
                  <a:schemeClr val="dk1"/>
                </a:solidFill>
              </a:rPr>
              <a:t>總共</a:t>
            </a:r>
            <a:r>
              <a:rPr lang="en-US" altLang="zh-TW" sz="3200" b="1" dirty="0">
                <a:solidFill>
                  <a:schemeClr val="dk1"/>
                </a:solidFill>
              </a:rPr>
              <a:t>50</a:t>
            </a:r>
            <a:r>
              <a:rPr lang="zh-TW" altLang="en-US" sz="3200" b="1" dirty="0">
                <a:solidFill>
                  <a:schemeClr val="dk1"/>
                </a:solidFill>
              </a:rPr>
              <a:t>個學生</a:t>
            </a:r>
            <a:endParaRPr dirty="0">
              <a:solidFill>
                <a:schemeClr val="dk1"/>
              </a:solidFill>
            </a:endParaRPr>
          </a:p>
          <a:p>
            <a:pPr marL="342900" lvl="0" indent="-190500" algn="l" rtl="0">
              <a:spcBef>
                <a:spcPts val="480"/>
              </a:spcBef>
              <a:spcAft>
                <a:spcPts val="0"/>
              </a:spcAft>
              <a:buClr>
                <a:srgbClr val="7F7F7F"/>
              </a:buClr>
              <a:buSzPts val="2400"/>
              <a:buNone/>
            </a:pPr>
            <a:endParaRPr dirty="0">
              <a:solidFill>
                <a:srgbClr val="567292"/>
              </a:solidFill>
            </a:endParaRPr>
          </a:p>
        </p:txBody>
      </p:sp>
      <p:sp>
        <p:nvSpPr>
          <p:cNvPr id="180" name="Google Shape;180;p11"/>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181" name="Google Shape;181;p11"/>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12"/>
          <p:cNvSpPr/>
          <p:nvPr/>
        </p:nvSpPr>
        <p:spPr>
          <a:xfrm>
            <a:off x="2746374" y="2362200"/>
            <a:ext cx="3730626" cy="2971800"/>
          </a:xfrm>
          <a:prstGeom prst="ellipse">
            <a:avLst/>
          </a:prstGeom>
          <a:gradFill>
            <a:gsLst>
              <a:gs pos="0">
                <a:srgbClr val="ABBAF6"/>
              </a:gs>
              <a:gs pos="35000">
                <a:srgbClr val="C3CFF8"/>
              </a:gs>
              <a:gs pos="100000">
                <a:srgbClr val="E7EBFC"/>
              </a:gs>
            </a:gsLst>
            <a:lin ang="16200000" scaled="0"/>
          </a:gradFill>
          <a:ln w="38100" cap="flat" cmpd="sng">
            <a:solidFill>
              <a:srgbClr val="6F95D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188" name="Google Shape;188;p12"/>
          <p:cNvSpPr txBox="1">
            <a:spLocks noGrp="1"/>
          </p:cNvSpPr>
          <p:nvPr>
            <p:ph type="title"/>
          </p:nvPr>
        </p:nvSpPr>
        <p:spPr>
          <a:xfrm>
            <a:off x="496887" y="181962"/>
            <a:ext cx="8229600" cy="758826"/>
          </a:xfrm>
          <a:prstGeom prst="rect">
            <a:avLst/>
          </a:prstGeom>
          <a:noFill/>
          <a:ln>
            <a:noFill/>
          </a:ln>
        </p:spPr>
        <p:txBody>
          <a:bodyPr spcFirstLastPara="1" wrap="square" lIns="91425" tIns="45700" rIns="91425" bIns="45700" anchor="b" anchorCtr="0">
            <a:noAutofit/>
          </a:bodyPr>
          <a:lstStyle/>
          <a:p>
            <a:pPr marL="0" lvl="0" indent="0" algn="ctr" rtl="0">
              <a:lnSpc>
                <a:spcPct val="145000"/>
              </a:lnSpc>
              <a:spcBef>
                <a:spcPts val="0"/>
              </a:spcBef>
              <a:spcAft>
                <a:spcPts val="0"/>
              </a:spcAft>
              <a:buClr>
                <a:srgbClr val="0070C0"/>
              </a:buClr>
              <a:buSzPts val="4000"/>
              <a:buFont typeface="Palatino Linotype"/>
              <a:buNone/>
            </a:pPr>
            <a:r>
              <a:rPr lang="en-US" sz="4000" b="1">
                <a:solidFill>
                  <a:srgbClr val="0070C0"/>
                </a:solidFill>
              </a:rPr>
              <a:t>Courses Offered in NPLC</a:t>
            </a:r>
            <a:endParaRPr/>
          </a:p>
        </p:txBody>
      </p:sp>
      <p:sp>
        <p:nvSpPr>
          <p:cNvPr id="189" name="Google Shape;189;p12"/>
          <p:cNvSpPr txBox="1"/>
          <p:nvPr/>
        </p:nvSpPr>
        <p:spPr>
          <a:xfrm>
            <a:off x="2717051" y="909360"/>
            <a:ext cx="3640529" cy="13849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u="sng" strike="noStrike" cap="none">
                <a:solidFill>
                  <a:schemeClr val="dk1"/>
                </a:solidFill>
                <a:latin typeface="Palatino Linotype"/>
                <a:ea typeface="Palatino Linotype"/>
                <a:cs typeface="Palatino Linotype"/>
                <a:sym typeface="Palatino Linotype"/>
              </a:rPr>
              <a:t>Group</a:t>
            </a:r>
            <a:r>
              <a:rPr lang="en-US" sz="1800" b="1" i="0" u="sng" strike="noStrike" cap="none">
                <a:solidFill>
                  <a:schemeClr val="dk1"/>
                </a:solidFill>
                <a:latin typeface="Palatino Linotype"/>
                <a:ea typeface="Palatino Linotype"/>
                <a:cs typeface="Palatino Linotype"/>
                <a:sym typeface="Palatino Linotype"/>
              </a:rPr>
              <a:t> </a:t>
            </a:r>
            <a:r>
              <a:rPr lang="en-US" sz="2800" b="1" i="0" u="sng" strike="noStrike" cap="none">
                <a:solidFill>
                  <a:schemeClr val="dk1"/>
                </a:solidFill>
                <a:latin typeface="Palatino Linotype"/>
                <a:ea typeface="Palatino Linotype"/>
                <a:cs typeface="Palatino Linotype"/>
                <a:sym typeface="Palatino Linotype"/>
              </a:rPr>
              <a:t>1 (First Language)</a:t>
            </a:r>
            <a:endParaRPr/>
          </a:p>
          <a:p>
            <a:pPr marL="0" marR="0" lvl="0" indent="0" algn="ctr" rtl="0">
              <a:spcBef>
                <a:spcPts val="0"/>
              </a:spcBef>
              <a:spcAft>
                <a:spcPts val="0"/>
              </a:spcAft>
              <a:buNone/>
            </a:pPr>
            <a:r>
              <a:rPr lang="en-US" sz="2800" b="1" i="0" u="none" strike="noStrike" cap="none">
                <a:solidFill>
                  <a:srgbClr val="0000FF"/>
                </a:solidFill>
                <a:latin typeface="Palatino Linotype"/>
                <a:ea typeface="Palatino Linotype"/>
                <a:cs typeface="Palatino Linotype"/>
                <a:sym typeface="Palatino Linotype"/>
              </a:rPr>
              <a:t>English</a:t>
            </a:r>
            <a:r>
              <a:rPr lang="en-US" sz="2800" b="1" i="0" u="none" strike="noStrike" cap="none">
                <a:solidFill>
                  <a:srgbClr val="002060"/>
                </a:solidFill>
                <a:latin typeface="Palatino Linotype"/>
                <a:ea typeface="Palatino Linotype"/>
                <a:cs typeface="Palatino Linotype"/>
                <a:sym typeface="Palatino Linotype"/>
              </a:rPr>
              <a:t>, </a:t>
            </a:r>
            <a:r>
              <a:rPr lang="en-US" sz="2800" b="1" i="0" u="none" strike="noStrike" cap="none">
                <a:solidFill>
                  <a:srgbClr val="FF0000"/>
                </a:solidFill>
                <a:latin typeface="Palatino Linotype"/>
                <a:ea typeface="Palatino Linotype"/>
                <a:cs typeface="Palatino Linotype"/>
                <a:sym typeface="Palatino Linotype"/>
              </a:rPr>
              <a:t>Chinese</a:t>
            </a:r>
            <a:endParaRPr/>
          </a:p>
        </p:txBody>
      </p:sp>
      <p:sp>
        <p:nvSpPr>
          <p:cNvPr id="190" name="Google Shape;190;p12"/>
          <p:cNvSpPr txBox="1"/>
          <p:nvPr/>
        </p:nvSpPr>
        <p:spPr>
          <a:xfrm>
            <a:off x="375970" y="1271397"/>
            <a:ext cx="2308225" cy="26776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u="sng" strike="noStrike" cap="none">
                <a:solidFill>
                  <a:schemeClr val="dk1"/>
                </a:solidFill>
                <a:latin typeface="Palatino Linotype"/>
                <a:ea typeface="Palatino Linotype"/>
                <a:cs typeface="Palatino Linotype"/>
                <a:sym typeface="Palatino Linotype"/>
              </a:rPr>
              <a:t>Group 2 (Second Language</a:t>
            </a:r>
            <a:endParaRPr/>
          </a:p>
          <a:p>
            <a:pPr marL="0" marR="0" lvl="0" indent="0" algn="ctr" rtl="0">
              <a:spcBef>
                <a:spcPts val="0"/>
              </a:spcBef>
              <a:spcAft>
                <a:spcPts val="0"/>
              </a:spcAft>
              <a:buNone/>
            </a:pPr>
            <a:r>
              <a:rPr lang="en-US" sz="2800" b="1" i="0" u="none" strike="noStrike" cap="none">
                <a:solidFill>
                  <a:srgbClr val="FF33CC"/>
                </a:solidFill>
                <a:latin typeface="Palatino Linotype"/>
                <a:ea typeface="Palatino Linotype"/>
                <a:cs typeface="Palatino Linotype"/>
                <a:sym typeface="Palatino Linotype"/>
              </a:rPr>
              <a:t>Chinese </a:t>
            </a:r>
            <a:r>
              <a:rPr lang="en-US" sz="2800" b="1" i="0" u="none" strike="noStrike" cap="none">
                <a:solidFill>
                  <a:schemeClr val="dk1"/>
                </a:solidFill>
                <a:latin typeface="Palatino Linotype"/>
                <a:ea typeface="Palatino Linotype"/>
                <a:cs typeface="Palatino Linotype"/>
                <a:sym typeface="Palatino Linotype"/>
              </a:rPr>
              <a:t>/</a:t>
            </a:r>
            <a:r>
              <a:rPr lang="en-US" sz="2800" b="1" i="0" u="none" strike="noStrike" cap="none">
                <a:solidFill>
                  <a:srgbClr val="FF33CC"/>
                </a:solidFill>
                <a:latin typeface="Palatino Linotype"/>
                <a:ea typeface="Palatino Linotype"/>
                <a:cs typeface="Palatino Linotype"/>
                <a:sym typeface="Palatino Linotype"/>
              </a:rPr>
              <a:t> </a:t>
            </a:r>
            <a:r>
              <a:rPr lang="en-US" sz="2800" b="1" i="0" u="none" strike="noStrike" cap="none">
                <a:solidFill>
                  <a:srgbClr val="333300"/>
                </a:solidFill>
                <a:latin typeface="Palatino Linotype"/>
                <a:ea typeface="Palatino Linotype"/>
                <a:cs typeface="Palatino Linotype"/>
                <a:sym typeface="Palatino Linotype"/>
              </a:rPr>
              <a:t>English</a:t>
            </a:r>
            <a:r>
              <a:rPr lang="en-US" sz="2800" b="1" i="0" u="none" strike="noStrike" cap="none">
                <a:solidFill>
                  <a:srgbClr val="FF33CC"/>
                </a:solidFill>
                <a:latin typeface="Palatino Linotype"/>
                <a:ea typeface="Palatino Linotype"/>
                <a:cs typeface="Palatino Linotype"/>
                <a:sym typeface="Palatino Linotype"/>
              </a:rPr>
              <a:t> </a:t>
            </a:r>
            <a:r>
              <a:rPr lang="en-US" sz="2800" b="1" i="0" u="none" strike="noStrike" cap="none">
                <a:solidFill>
                  <a:schemeClr val="dk1"/>
                </a:solidFill>
                <a:latin typeface="Palatino Linotype"/>
                <a:ea typeface="Palatino Linotype"/>
                <a:cs typeface="Palatino Linotype"/>
                <a:sym typeface="Palatino Linotype"/>
              </a:rPr>
              <a:t>/</a:t>
            </a:r>
            <a:r>
              <a:rPr lang="en-US" sz="2800" b="1" i="0" u="none" strike="noStrike" cap="none">
                <a:solidFill>
                  <a:srgbClr val="FF33CC"/>
                </a:solidFill>
                <a:latin typeface="Palatino Linotype"/>
                <a:ea typeface="Palatino Linotype"/>
                <a:cs typeface="Palatino Linotype"/>
                <a:sym typeface="Palatino Linotype"/>
              </a:rPr>
              <a:t> </a:t>
            </a:r>
            <a:r>
              <a:rPr lang="en-US" sz="2800" b="1" i="0" u="none" strike="noStrike" cap="none">
                <a:solidFill>
                  <a:srgbClr val="0000FF"/>
                </a:solidFill>
                <a:latin typeface="Palatino Linotype"/>
                <a:ea typeface="Palatino Linotype"/>
                <a:cs typeface="Palatino Linotype"/>
                <a:sym typeface="Palatino Linotype"/>
              </a:rPr>
              <a:t>French</a:t>
            </a:r>
            <a:endParaRPr/>
          </a:p>
        </p:txBody>
      </p:sp>
      <p:sp>
        <p:nvSpPr>
          <p:cNvPr id="191" name="Google Shape;191;p12"/>
          <p:cNvSpPr txBox="1"/>
          <p:nvPr/>
        </p:nvSpPr>
        <p:spPr>
          <a:xfrm>
            <a:off x="6380163" y="2087563"/>
            <a:ext cx="2611437" cy="138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u="sng" strike="noStrike" cap="none">
                <a:solidFill>
                  <a:schemeClr val="dk1"/>
                </a:solidFill>
                <a:latin typeface="Palatino Linotype"/>
                <a:ea typeface="Palatino Linotype"/>
                <a:cs typeface="Palatino Linotype"/>
                <a:sym typeface="Palatino Linotype"/>
              </a:rPr>
              <a:t>Group 3</a:t>
            </a:r>
            <a:endParaRPr/>
          </a:p>
          <a:p>
            <a:pPr marL="0" marR="0" lvl="0" indent="0" algn="ctr" rtl="0">
              <a:spcBef>
                <a:spcPts val="0"/>
              </a:spcBef>
              <a:spcAft>
                <a:spcPts val="0"/>
              </a:spcAft>
              <a:buNone/>
            </a:pPr>
            <a:r>
              <a:rPr lang="en-US" sz="2800" b="1" i="0" u="none" strike="noStrike" cap="none">
                <a:solidFill>
                  <a:srgbClr val="FF0000"/>
                </a:solidFill>
                <a:latin typeface="Palatino Linotype"/>
                <a:ea typeface="Palatino Linotype"/>
                <a:cs typeface="Palatino Linotype"/>
                <a:sym typeface="Palatino Linotype"/>
              </a:rPr>
              <a:t>Geography, </a:t>
            </a:r>
            <a:r>
              <a:rPr lang="en-US" sz="2800" b="1" i="0" u="none" strike="noStrike" cap="none">
                <a:solidFill>
                  <a:srgbClr val="42558C"/>
                </a:solidFill>
                <a:latin typeface="Palatino Linotype"/>
                <a:ea typeface="Palatino Linotype"/>
                <a:cs typeface="Palatino Linotype"/>
                <a:sym typeface="Palatino Linotype"/>
              </a:rPr>
              <a:t>Economics</a:t>
            </a:r>
            <a:endParaRPr/>
          </a:p>
        </p:txBody>
      </p:sp>
      <p:sp>
        <p:nvSpPr>
          <p:cNvPr id="192" name="Google Shape;192;p12"/>
          <p:cNvSpPr txBox="1"/>
          <p:nvPr/>
        </p:nvSpPr>
        <p:spPr>
          <a:xfrm>
            <a:off x="6518275" y="3886200"/>
            <a:ext cx="2473325" cy="2369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u="sng" strike="noStrike" cap="none">
                <a:solidFill>
                  <a:schemeClr val="dk1"/>
                </a:solidFill>
                <a:latin typeface="Palatino Linotype"/>
                <a:ea typeface="Palatino Linotype"/>
                <a:cs typeface="Palatino Linotype"/>
                <a:sym typeface="Palatino Linotype"/>
              </a:rPr>
              <a:t>Group 5</a:t>
            </a:r>
            <a:endParaRPr/>
          </a:p>
          <a:p>
            <a:pPr marL="0" marR="0" lvl="0" indent="0" algn="ctr" rtl="0">
              <a:spcBef>
                <a:spcPts val="0"/>
              </a:spcBef>
              <a:spcAft>
                <a:spcPts val="0"/>
              </a:spcAft>
              <a:buNone/>
            </a:pPr>
            <a:r>
              <a:rPr lang="en-US" sz="2000" b="1" i="0" u="none" strike="noStrike" cap="none">
                <a:solidFill>
                  <a:schemeClr val="dk1"/>
                </a:solidFill>
                <a:latin typeface="Palatino Linotype"/>
                <a:ea typeface="Palatino Linotype"/>
                <a:cs typeface="Palatino Linotype"/>
                <a:sym typeface="Palatino Linotype"/>
              </a:rPr>
              <a:t>Mathematics: Analysis and Approaches </a:t>
            </a:r>
            <a:r>
              <a:rPr lang="en-US" sz="2000" b="1" i="0" u="none" strike="noStrike" cap="none">
                <a:solidFill>
                  <a:srgbClr val="FF0000"/>
                </a:solidFill>
                <a:latin typeface="Palatino Linotype"/>
                <a:ea typeface="Palatino Linotype"/>
                <a:cs typeface="Palatino Linotype"/>
                <a:sym typeface="Palatino Linotype"/>
              </a:rPr>
              <a:t>/</a:t>
            </a:r>
            <a:endParaRPr/>
          </a:p>
          <a:p>
            <a:pPr marL="0" marR="0" lvl="0" indent="0" algn="ctr" rtl="0">
              <a:spcBef>
                <a:spcPts val="0"/>
              </a:spcBef>
              <a:spcAft>
                <a:spcPts val="0"/>
              </a:spcAft>
              <a:buNone/>
            </a:pPr>
            <a:r>
              <a:rPr lang="en-US" sz="2000" b="1" i="0" u="none" strike="noStrike" cap="none">
                <a:solidFill>
                  <a:srgbClr val="FF0000"/>
                </a:solidFill>
                <a:latin typeface="Palatino Linotype"/>
                <a:ea typeface="Palatino Linotype"/>
                <a:cs typeface="Palatino Linotype"/>
                <a:sym typeface="Palatino Linotype"/>
              </a:rPr>
              <a:t>Mathematics: Applications and Interpretation </a:t>
            </a:r>
            <a:endParaRPr/>
          </a:p>
        </p:txBody>
      </p:sp>
      <p:sp>
        <p:nvSpPr>
          <p:cNvPr id="193" name="Google Shape;193;p12"/>
          <p:cNvSpPr txBox="1"/>
          <p:nvPr/>
        </p:nvSpPr>
        <p:spPr>
          <a:xfrm>
            <a:off x="535705" y="4200526"/>
            <a:ext cx="2002708" cy="1816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u="sng" strike="noStrike" cap="none">
                <a:solidFill>
                  <a:schemeClr val="dk1"/>
                </a:solidFill>
                <a:latin typeface="Palatino Linotype"/>
                <a:ea typeface="Palatino Linotype"/>
                <a:cs typeface="Palatino Linotype"/>
                <a:sym typeface="Palatino Linotype"/>
              </a:rPr>
              <a:t>Group 4</a:t>
            </a:r>
            <a:endParaRPr/>
          </a:p>
          <a:p>
            <a:pPr marL="0" marR="0" lvl="0" indent="0" algn="ctr" rtl="0">
              <a:spcBef>
                <a:spcPts val="0"/>
              </a:spcBef>
              <a:spcAft>
                <a:spcPts val="0"/>
              </a:spcAft>
              <a:buNone/>
            </a:pPr>
            <a:r>
              <a:rPr lang="en-US" sz="2800" b="1" i="0" u="none" strike="noStrike" cap="none">
                <a:solidFill>
                  <a:srgbClr val="00B050"/>
                </a:solidFill>
                <a:latin typeface="Palatino Linotype"/>
                <a:ea typeface="Palatino Linotype"/>
                <a:cs typeface="Palatino Linotype"/>
                <a:sym typeface="Palatino Linotype"/>
              </a:rPr>
              <a:t>Physics, </a:t>
            </a:r>
            <a:r>
              <a:rPr lang="en-US" sz="2800" b="1" i="0" u="none" strike="noStrike" cap="none">
                <a:solidFill>
                  <a:srgbClr val="002060"/>
                </a:solidFill>
                <a:latin typeface="Palatino Linotype"/>
                <a:ea typeface="Palatino Linotype"/>
                <a:cs typeface="Palatino Linotype"/>
                <a:sym typeface="Palatino Linotype"/>
              </a:rPr>
              <a:t>Chemistry, </a:t>
            </a:r>
            <a:r>
              <a:rPr lang="en-US" sz="2800" b="1" i="0" u="none" strike="noStrike" cap="none">
                <a:solidFill>
                  <a:srgbClr val="0066FF"/>
                </a:solidFill>
                <a:latin typeface="Palatino Linotype"/>
                <a:ea typeface="Palatino Linotype"/>
                <a:cs typeface="Palatino Linotype"/>
                <a:sym typeface="Palatino Linotype"/>
              </a:rPr>
              <a:t>Biology</a:t>
            </a:r>
            <a:endParaRPr/>
          </a:p>
        </p:txBody>
      </p:sp>
      <p:sp>
        <p:nvSpPr>
          <p:cNvPr id="194" name="Google Shape;194;p12"/>
          <p:cNvSpPr txBox="1"/>
          <p:nvPr/>
        </p:nvSpPr>
        <p:spPr>
          <a:xfrm>
            <a:off x="3289300" y="5616979"/>
            <a:ext cx="2578100" cy="9540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u="sng" strike="noStrike" cap="none">
                <a:solidFill>
                  <a:schemeClr val="dk1"/>
                </a:solidFill>
                <a:latin typeface="Palatino Linotype"/>
                <a:ea typeface="Palatino Linotype"/>
                <a:cs typeface="Palatino Linotype"/>
                <a:sym typeface="Palatino Linotype"/>
              </a:rPr>
              <a:t>Group 6</a:t>
            </a:r>
            <a:endParaRPr/>
          </a:p>
          <a:p>
            <a:pPr marL="0" marR="0" lvl="0" indent="0" algn="ctr" rtl="0">
              <a:spcBef>
                <a:spcPts val="0"/>
              </a:spcBef>
              <a:spcAft>
                <a:spcPts val="0"/>
              </a:spcAft>
              <a:buNone/>
            </a:pPr>
            <a:r>
              <a:rPr lang="en-US" sz="2800" b="1" i="0" u="none" strike="noStrike" cap="none">
                <a:solidFill>
                  <a:srgbClr val="932D84"/>
                </a:solidFill>
                <a:latin typeface="Palatino Linotype"/>
                <a:ea typeface="Palatino Linotype"/>
                <a:cs typeface="Palatino Linotype"/>
                <a:sym typeface="Palatino Linotype"/>
              </a:rPr>
              <a:t>Visual Arts</a:t>
            </a:r>
            <a:endParaRPr/>
          </a:p>
        </p:txBody>
      </p:sp>
      <p:sp>
        <p:nvSpPr>
          <p:cNvPr id="195" name="Google Shape;195;p12"/>
          <p:cNvSpPr txBox="1"/>
          <p:nvPr/>
        </p:nvSpPr>
        <p:spPr>
          <a:xfrm>
            <a:off x="2898991" y="2801458"/>
            <a:ext cx="3478909" cy="227754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u="sng" strike="noStrike" cap="none">
                <a:solidFill>
                  <a:schemeClr val="dk1"/>
                </a:solidFill>
                <a:latin typeface="Palatino Linotype"/>
                <a:ea typeface="Palatino Linotype"/>
                <a:cs typeface="Palatino Linotype"/>
                <a:sym typeface="Palatino Linotype"/>
              </a:rPr>
              <a:t> Core</a:t>
            </a:r>
            <a:endParaRPr/>
          </a:p>
          <a:p>
            <a:pPr marL="0" marR="0" lvl="0" indent="0" algn="ctr" rtl="0">
              <a:spcBef>
                <a:spcPts val="0"/>
              </a:spcBef>
              <a:spcAft>
                <a:spcPts val="0"/>
              </a:spcAft>
              <a:buNone/>
            </a:pPr>
            <a:r>
              <a:rPr lang="en-US" sz="2400" b="1" i="0" u="none" strike="noStrike" cap="none">
                <a:solidFill>
                  <a:srgbClr val="FF0000"/>
                </a:solidFill>
                <a:latin typeface="Palatino Linotype"/>
                <a:ea typeface="Palatino Linotype"/>
                <a:cs typeface="Palatino Linotype"/>
                <a:sym typeface="Palatino Linotype"/>
              </a:rPr>
              <a:t>Theory of Knowledge </a:t>
            </a:r>
            <a:endParaRPr/>
          </a:p>
          <a:p>
            <a:pPr marL="0" marR="0" lvl="0" indent="0" algn="ctr" rtl="0">
              <a:spcBef>
                <a:spcPts val="0"/>
              </a:spcBef>
              <a:spcAft>
                <a:spcPts val="0"/>
              </a:spcAft>
              <a:buNone/>
            </a:pPr>
            <a:r>
              <a:rPr lang="en-US" sz="2400" b="1" i="0" u="none" strike="noStrike" cap="none">
                <a:solidFill>
                  <a:srgbClr val="0070C0"/>
                </a:solidFill>
                <a:latin typeface="Palatino Linotype"/>
                <a:ea typeface="Palatino Linotype"/>
                <a:cs typeface="Palatino Linotype"/>
                <a:sym typeface="Palatino Linotype"/>
              </a:rPr>
              <a:t>Extended Essay</a:t>
            </a:r>
            <a:endParaRPr/>
          </a:p>
          <a:p>
            <a:pPr marL="0" marR="0" lvl="0" indent="0" algn="ctr" rtl="0">
              <a:spcBef>
                <a:spcPts val="0"/>
              </a:spcBef>
              <a:spcAft>
                <a:spcPts val="0"/>
              </a:spcAft>
              <a:buNone/>
            </a:pPr>
            <a:r>
              <a:rPr lang="en-US" sz="2400" b="1" i="0" u="none" strike="noStrike" cap="none">
                <a:solidFill>
                  <a:srgbClr val="3333CC"/>
                </a:solidFill>
                <a:latin typeface="Palatino Linotype"/>
                <a:ea typeface="Palatino Linotype"/>
                <a:cs typeface="Palatino Linotype"/>
                <a:sym typeface="Palatino Linotype"/>
              </a:rPr>
              <a:t>Creativity, Activity and Service </a:t>
            </a:r>
            <a:endParaRPr/>
          </a:p>
          <a:p>
            <a:pPr marL="0" marR="0" lvl="0" indent="0" algn="l" rtl="0">
              <a:spcBef>
                <a:spcPts val="0"/>
              </a:spcBef>
              <a:spcAft>
                <a:spcPts val="0"/>
              </a:spcAft>
              <a:buNone/>
            </a:pPr>
            <a:endParaRPr sz="1800">
              <a:solidFill>
                <a:schemeClr val="dk1"/>
              </a:solidFill>
              <a:latin typeface="Palatino Linotype"/>
              <a:ea typeface="Palatino Linotype"/>
              <a:cs typeface="Palatino Linotype"/>
              <a:sym typeface="Palatino Linotype"/>
            </a:endParaRPr>
          </a:p>
        </p:txBody>
      </p:sp>
      <p:sp>
        <p:nvSpPr>
          <p:cNvPr id="196" name="Google Shape;196;p12"/>
          <p:cNvSpPr/>
          <p:nvPr/>
        </p:nvSpPr>
        <p:spPr>
          <a:xfrm>
            <a:off x="2929471" y="878627"/>
            <a:ext cx="3236912" cy="1384299"/>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Arial"/>
              <a:ea typeface="Arial"/>
              <a:cs typeface="Arial"/>
              <a:sym typeface="Arial"/>
            </a:endParaRPr>
          </a:p>
        </p:txBody>
      </p:sp>
      <p:sp>
        <p:nvSpPr>
          <p:cNvPr id="197" name="Google Shape;197;p12"/>
          <p:cNvSpPr/>
          <p:nvPr/>
        </p:nvSpPr>
        <p:spPr>
          <a:xfrm>
            <a:off x="566739" y="1280512"/>
            <a:ext cx="1865703" cy="2605688"/>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Arial"/>
              <a:ea typeface="Arial"/>
              <a:cs typeface="Arial"/>
              <a:sym typeface="Arial"/>
            </a:endParaRPr>
          </a:p>
        </p:txBody>
      </p:sp>
      <p:sp>
        <p:nvSpPr>
          <p:cNvPr id="198" name="Google Shape;198;p12"/>
          <p:cNvSpPr/>
          <p:nvPr/>
        </p:nvSpPr>
        <p:spPr>
          <a:xfrm>
            <a:off x="533400" y="4186217"/>
            <a:ext cx="1938729" cy="1909783"/>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Arial"/>
              <a:ea typeface="Arial"/>
              <a:cs typeface="Arial"/>
              <a:sym typeface="Arial"/>
            </a:endParaRPr>
          </a:p>
        </p:txBody>
      </p:sp>
      <p:sp>
        <p:nvSpPr>
          <p:cNvPr id="199" name="Google Shape;199;p12"/>
          <p:cNvSpPr/>
          <p:nvPr/>
        </p:nvSpPr>
        <p:spPr>
          <a:xfrm>
            <a:off x="3622381" y="5532547"/>
            <a:ext cx="1905262" cy="1173053"/>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Arial"/>
              <a:ea typeface="Arial"/>
              <a:cs typeface="Arial"/>
              <a:sym typeface="Arial"/>
            </a:endParaRPr>
          </a:p>
        </p:txBody>
      </p:sp>
      <p:sp>
        <p:nvSpPr>
          <p:cNvPr id="200" name="Google Shape;200;p12"/>
          <p:cNvSpPr/>
          <p:nvPr/>
        </p:nvSpPr>
        <p:spPr>
          <a:xfrm>
            <a:off x="6710070" y="2041645"/>
            <a:ext cx="1970476" cy="1472982"/>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Arial"/>
              <a:ea typeface="Arial"/>
              <a:cs typeface="Arial"/>
              <a:sym typeface="Arial"/>
            </a:endParaRPr>
          </a:p>
        </p:txBody>
      </p:sp>
      <p:sp>
        <p:nvSpPr>
          <p:cNvPr id="201" name="Google Shape;201;p12"/>
          <p:cNvSpPr/>
          <p:nvPr/>
        </p:nvSpPr>
        <p:spPr>
          <a:xfrm>
            <a:off x="6710070" y="3810000"/>
            <a:ext cx="2141074" cy="2540912"/>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Arial"/>
              <a:ea typeface="Arial"/>
              <a:cs typeface="Arial"/>
              <a:sym typeface="Arial"/>
            </a:endParaRPr>
          </a:p>
        </p:txBody>
      </p:sp>
      <p:sp>
        <p:nvSpPr>
          <p:cNvPr id="202" name="Google Shape;202;p12"/>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203" name="Google Shape;203;p12"/>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3"/>
          <p:cNvSpPr/>
          <p:nvPr/>
        </p:nvSpPr>
        <p:spPr>
          <a:xfrm>
            <a:off x="2746374" y="2362200"/>
            <a:ext cx="3730626" cy="2971800"/>
          </a:xfrm>
          <a:prstGeom prst="ellipse">
            <a:avLst/>
          </a:prstGeom>
          <a:gradFill>
            <a:gsLst>
              <a:gs pos="0">
                <a:srgbClr val="ABBAF6"/>
              </a:gs>
              <a:gs pos="35000">
                <a:srgbClr val="C3CFF8"/>
              </a:gs>
              <a:gs pos="100000">
                <a:srgbClr val="E7EBFC"/>
              </a:gs>
            </a:gsLst>
            <a:lin ang="16200000" scaled="0"/>
          </a:gradFill>
          <a:ln w="38100" cap="flat" cmpd="sng">
            <a:solidFill>
              <a:srgbClr val="6F95D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10" name="Google Shape;210;p13"/>
          <p:cNvSpPr txBox="1">
            <a:spLocks noGrp="1"/>
          </p:cNvSpPr>
          <p:nvPr>
            <p:ph type="title"/>
          </p:nvPr>
        </p:nvSpPr>
        <p:spPr>
          <a:xfrm>
            <a:off x="450946" y="13888"/>
            <a:ext cx="8229600" cy="954088"/>
          </a:xfrm>
          <a:prstGeom prst="rect">
            <a:avLst/>
          </a:prstGeom>
          <a:noFill/>
          <a:ln>
            <a:noFill/>
          </a:ln>
        </p:spPr>
        <p:txBody>
          <a:bodyPr spcFirstLastPara="1" wrap="square" lIns="91425" tIns="45700" rIns="91425" bIns="45700" anchor="b" anchorCtr="0">
            <a:noAutofit/>
          </a:bodyPr>
          <a:lstStyle/>
          <a:p>
            <a:pPr marL="0" lvl="0" indent="0" algn="ctr" rtl="0">
              <a:lnSpc>
                <a:spcPct val="145000"/>
              </a:lnSpc>
              <a:spcBef>
                <a:spcPts val="0"/>
              </a:spcBef>
              <a:spcAft>
                <a:spcPts val="0"/>
              </a:spcAft>
              <a:buClr>
                <a:srgbClr val="0070C0"/>
              </a:buClr>
              <a:buSzPts val="4000"/>
              <a:buFont typeface="Palatino Linotype"/>
              <a:buNone/>
            </a:pPr>
            <a:r>
              <a:rPr lang="en-US" sz="4000" b="1">
                <a:solidFill>
                  <a:srgbClr val="0070C0"/>
                </a:solidFill>
              </a:rPr>
              <a:t>顏寶鈴書院開設的科目</a:t>
            </a:r>
            <a:endParaRPr sz="4000" b="1">
              <a:solidFill>
                <a:srgbClr val="0070C0"/>
              </a:solidFill>
            </a:endParaRPr>
          </a:p>
        </p:txBody>
      </p:sp>
      <p:sp>
        <p:nvSpPr>
          <p:cNvPr id="211" name="Google Shape;211;p13"/>
          <p:cNvSpPr txBox="1"/>
          <p:nvPr/>
        </p:nvSpPr>
        <p:spPr>
          <a:xfrm>
            <a:off x="2836471" y="1180610"/>
            <a:ext cx="3449637" cy="9540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u="sng">
                <a:solidFill>
                  <a:schemeClr val="dk1"/>
                </a:solidFill>
                <a:latin typeface="Century Gothic"/>
                <a:ea typeface="Century Gothic"/>
                <a:cs typeface="Century Gothic"/>
                <a:sym typeface="Century Gothic"/>
              </a:rPr>
              <a:t>組別一 (第一語言)</a:t>
            </a:r>
            <a:endParaRPr sz="2800" b="1" u="sng">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en-US" sz="2800" b="1">
                <a:solidFill>
                  <a:srgbClr val="0000FF"/>
                </a:solidFill>
                <a:latin typeface="Century Gothic"/>
                <a:ea typeface="Century Gothic"/>
                <a:cs typeface="Century Gothic"/>
                <a:sym typeface="Century Gothic"/>
              </a:rPr>
              <a:t>英文</a:t>
            </a:r>
            <a:r>
              <a:rPr lang="en-US" sz="2800" b="1">
                <a:solidFill>
                  <a:srgbClr val="002060"/>
                </a:solidFill>
                <a:latin typeface="Century Gothic"/>
                <a:ea typeface="Century Gothic"/>
                <a:cs typeface="Century Gothic"/>
                <a:sym typeface="Century Gothic"/>
              </a:rPr>
              <a:t>,</a:t>
            </a:r>
            <a:r>
              <a:rPr lang="en-US" sz="2800" b="1">
                <a:solidFill>
                  <a:srgbClr val="FF0000"/>
                </a:solidFill>
                <a:latin typeface="Century Gothic"/>
                <a:ea typeface="Century Gothic"/>
                <a:cs typeface="Century Gothic"/>
                <a:sym typeface="Century Gothic"/>
              </a:rPr>
              <a:t>中文</a:t>
            </a:r>
            <a:endParaRPr sz="2800" b="1">
              <a:solidFill>
                <a:srgbClr val="FF0000"/>
              </a:solidFill>
              <a:latin typeface="Century Gothic"/>
              <a:ea typeface="Century Gothic"/>
              <a:cs typeface="Century Gothic"/>
              <a:sym typeface="Century Gothic"/>
            </a:endParaRPr>
          </a:p>
        </p:txBody>
      </p:sp>
      <p:sp>
        <p:nvSpPr>
          <p:cNvPr id="212" name="Google Shape;212;p13"/>
          <p:cNvSpPr txBox="1"/>
          <p:nvPr/>
        </p:nvSpPr>
        <p:spPr>
          <a:xfrm>
            <a:off x="191412" y="1639301"/>
            <a:ext cx="2705316" cy="22467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u="sng">
                <a:solidFill>
                  <a:schemeClr val="dk1"/>
                </a:solidFill>
                <a:latin typeface="Century Gothic"/>
                <a:ea typeface="Century Gothic"/>
                <a:cs typeface="Century Gothic"/>
                <a:sym typeface="Century Gothic"/>
              </a:rPr>
              <a:t>組別二 </a:t>
            </a:r>
            <a:endParaRPr sz="2800" b="1" u="sng">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en-US" sz="2800" b="1" u="sng">
                <a:solidFill>
                  <a:schemeClr val="dk1"/>
                </a:solidFill>
                <a:latin typeface="Century Gothic"/>
                <a:ea typeface="Century Gothic"/>
                <a:cs typeface="Century Gothic"/>
                <a:sym typeface="Century Gothic"/>
              </a:rPr>
              <a:t>(第二語言)</a:t>
            </a:r>
            <a:endParaRPr sz="2800" b="1" u="sng">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en-US" sz="2800" b="1">
                <a:solidFill>
                  <a:srgbClr val="FF33CC"/>
                </a:solidFill>
                <a:latin typeface="Century Gothic"/>
                <a:ea typeface="Century Gothic"/>
                <a:cs typeface="Century Gothic"/>
                <a:sym typeface="Century Gothic"/>
              </a:rPr>
              <a:t> 中文 </a:t>
            </a:r>
            <a:r>
              <a:rPr lang="en-US" sz="2800" b="1">
                <a:solidFill>
                  <a:schemeClr val="dk1"/>
                </a:solidFill>
                <a:latin typeface="Century Gothic"/>
                <a:ea typeface="Century Gothic"/>
                <a:cs typeface="Century Gothic"/>
                <a:sym typeface="Century Gothic"/>
              </a:rPr>
              <a:t>/</a:t>
            </a:r>
            <a:r>
              <a:rPr lang="en-US" sz="2800" b="1">
                <a:solidFill>
                  <a:srgbClr val="FF33CC"/>
                </a:solidFill>
                <a:latin typeface="Century Gothic"/>
                <a:ea typeface="Century Gothic"/>
                <a:cs typeface="Century Gothic"/>
                <a:sym typeface="Century Gothic"/>
              </a:rPr>
              <a:t> </a:t>
            </a:r>
            <a:endParaRPr/>
          </a:p>
          <a:p>
            <a:pPr marL="0" marR="0" lvl="0" indent="0" algn="ctr" rtl="0">
              <a:spcBef>
                <a:spcPts val="0"/>
              </a:spcBef>
              <a:spcAft>
                <a:spcPts val="0"/>
              </a:spcAft>
              <a:buNone/>
            </a:pPr>
            <a:r>
              <a:rPr lang="en-US" sz="2800" b="1">
                <a:solidFill>
                  <a:srgbClr val="333300"/>
                </a:solidFill>
                <a:latin typeface="Century Gothic"/>
                <a:ea typeface="Century Gothic"/>
                <a:cs typeface="Century Gothic"/>
                <a:sym typeface="Century Gothic"/>
              </a:rPr>
              <a:t> 英文</a:t>
            </a:r>
            <a:r>
              <a:rPr lang="en-US" sz="2800" b="1">
                <a:solidFill>
                  <a:srgbClr val="FF33CC"/>
                </a:solidFill>
                <a:latin typeface="Century Gothic"/>
                <a:ea typeface="Century Gothic"/>
                <a:cs typeface="Century Gothic"/>
                <a:sym typeface="Century Gothic"/>
              </a:rPr>
              <a:t> </a:t>
            </a:r>
            <a:r>
              <a:rPr lang="en-US" sz="2800" b="1">
                <a:solidFill>
                  <a:schemeClr val="dk1"/>
                </a:solidFill>
                <a:latin typeface="Century Gothic"/>
                <a:ea typeface="Century Gothic"/>
                <a:cs typeface="Century Gothic"/>
                <a:sym typeface="Century Gothic"/>
              </a:rPr>
              <a:t>/</a:t>
            </a:r>
            <a:r>
              <a:rPr lang="en-US" sz="2800" b="1">
                <a:solidFill>
                  <a:srgbClr val="FF33CC"/>
                </a:solidFill>
                <a:latin typeface="Century Gothic"/>
                <a:ea typeface="Century Gothic"/>
                <a:cs typeface="Century Gothic"/>
                <a:sym typeface="Century Gothic"/>
              </a:rPr>
              <a:t> </a:t>
            </a:r>
            <a:endParaRPr/>
          </a:p>
          <a:p>
            <a:pPr marL="0" marR="0" lvl="0" indent="0" algn="ctr" rtl="0">
              <a:spcBef>
                <a:spcPts val="0"/>
              </a:spcBef>
              <a:spcAft>
                <a:spcPts val="0"/>
              </a:spcAft>
              <a:buNone/>
            </a:pPr>
            <a:r>
              <a:rPr lang="en-US" sz="2800" b="1">
                <a:solidFill>
                  <a:srgbClr val="0000FF"/>
                </a:solidFill>
                <a:latin typeface="Century Gothic"/>
                <a:ea typeface="Century Gothic"/>
                <a:cs typeface="Century Gothic"/>
                <a:sym typeface="Century Gothic"/>
              </a:rPr>
              <a:t>法文</a:t>
            </a:r>
            <a:endParaRPr sz="2800" b="1">
              <a:solidFill>
                <a:srgbClr val="0000FF"/>
              </a:solidFill>
              <a:latin typeface="Century Gothic"/>
              <a:ea typeface="Century Gothic"/>
              <a:cs typeface="Century Gothic"/>
              <a:sym typeface="Century Gothic"/>
            </a:endParaRPr>
          </a:p>
        </p:txBody>
      </p:sp>
      <p:sp>
        <p:nvSpPr>
          <p:cNvPr id="213" name="Google Shape;213;p13"/>
          <p:cNvSpPr txBox="1"/>
          <p:nvPr/>
        </p:nvSpPr>
        <p:spPr>
          <a:xfrm>
            <a:off x="6380163" y="2087563"/>
            <a:ext cx="2611437" cy="13849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u="sng">
                <a:solidFill>
                  <a:schemeClr val="dk1"/>
                </a:solidFill>
                <a:latin typeface="Century Gothic"/>
                <a:ea typeface="Century Gothic"/>
                <a:cs typeface="Century Gothic"/>
                <a:sym typeface="Century Gothic"/>
              </a:rPr>
              <a:t>組別三</a:t>
            </a:r>
            <a:endParaRPr sz="2800" b="1" u="sng">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en-US" sz="2800" b="1">
                <a:solidFill>
                  <a:srgbClr val="FF0000"/>
                </a:solidFill>
                <a:latin typeface="Century Gothic"/>
                <a:ea typeface="Century Gothic"/>
                <a:cs typeface="Century Gothic"/>
                <a:sym typeface="Century Gothic"/>
              </a:rPr>
              <a:t>地理, </a:t>
            </a:r>
            <a:endParaRPr/>
          </a:p>
          <a:p>
            <a:pPr marL="0" marR="0" lvl="0" indent="0" algn="ctr" rtl="0">
              <a:spcBef>
                <a:spcPts val="0"/>
              </a:spcBef>
              <a:spcAft>
                <a:spcPts val="0"/>
              </a:spcAft>
              <a:buNone/>
            </a:pPr>
            <a:r>
              <a:rPr lang="en-US" sz="2800" b="1">
                <a:solidFill>
                  <a:srgbClr val="42558C"/>
                </a:solidFill>
                <a:latin typeface="Century Gothic"/>
                <a:ea typeface="Century Gothic"/>
                <a:cs typeface="Century Gothic"/>
                <a:sym typeface="Century Gothic"/>
              </a:rPr>
              <a:t>經濟</a:t>
            </a:r>
            <a:endParaRPr sz="2800" b="1">
              <a:solidFill>
                <a:srgbClr val="42558C"/>
              </a:solidFill>
              <a:latin typeface="Century Gothic"/>
              <a:ea typeface="Century Gothic"/>
              <a:cs typeface="Century Gothic"/>
              <a:sym typeface="Century Gothic"/>
            </a:endParaRPr>
          </a:p>
        </p:txBody>
      </p:sp>
      <p:sp>
        <p:nvSpPr>
          <p:cNvPr id="214" name="Google Shape;214;p13"/>
          <p:cNvSpPr txBox="1"/>
          <p:nvPr/>
        </p:nvSpPr>
        <p:spPr>
          <a:xfrm>
            <a:off x="6518275" y="4057233"/>
            <a:ext cx="2473325" cy="22467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u="sng">
                <a:solidFill>
                  <a:schemeClr val="dk1"/>
                </a:solidFill>
                <a:latin typeface="Century Gothic"/>
                <a:ea typeface="Century Gothic"/>
                <a:cs typeface="Century Gothic"/>
                <a:sym typeface="Century Gothic"/>
              </a:rPr>
              <a:t>組別五</a:t>
            </a:r>
            <a:endParaRPr sz="2800" b="1" u="sng">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en-US" sz="2800" b="1">
                <a:solidFill>
                  <a:schemeClr val="dk1"/>
                </a:solidFill>
                <a:latin typeface="Century Gothic"/>
                <a:ea typeface="Century Gothic"/>
                <a:cs typeface="Century Gothic"/>
                <a:sym typeface="Century Gothic"/>
              </a:rPr>
              <a:t>數學: 分析與方法 / </a:t>
            </a:r>
            <a:endParaRPr/>
          </a:p>
          <a:p>
            <a:pPr marL="0" marR="0" lvl="0" indent="0" algn="ctr" rtl="0">
              <a:spcBef>
                <a:spcPts val="0"/>
              </a:spcBef>
              <a:spcAft>
                <a:spcPts val="0"/>
              </a:spcAft>
              <a:buNone/>
            </a:pPr>
            <a:r>
              <a:rPr lang="en-US" sz="2800" b="1">
                <a:solidFill>
                  <a:srgbClr val="FF0000"/>
                </a:solidFill>
                <a:latin typeface="Century Gothic"/>
                <a:ea typeface="Century Gothic"/>
                <a:cs typeface="Century Gothic"/>
                <a:sym typeface="Century Gothic"/>
              </a:rPr>
              <a:t>數學</a:t>
            </a:r>
            <a:r>
              <a:rPr lang="en-US" sz="2800" b="1">
                <a:solidFill>
                  <a:srgbClr val="FF0000"/>
                </a:solidFill>
                <a:latin typeface="Palatino Linotype"/>
                <a:ea typeface="Palatino Linotype"/>
                <a:cs typeface="Palatino Linotype"/>
                <a:sym typeface="Palatino Linotype"/>
              </a:rPr>
              <a:t>: </a:t>
            </a:r>
            <a:r>
              <a:rPr lang="en-US" sz="2800" b="1">
                <a:solidFill>
                  <a:srgbClr val="FF0000"/>
                </a:solidFill>
                <a:latin typeface="Century Gothic"/>
                <a:ea typeface="Century Gothic"/>
                <a:cs typeface="Century Gothic"/>
                <a:sym typeface="Century Gothic"/>
              </a:rPr>
              <a:t>應用與理解 </a:t>
            </a:r>
            <a:r>
              <a:rPr lang="en-US" sz="2800" b="1" i="1">
                <a:solidFill>
                  <a:srgbClr val="FF0000"/>
                </a:solidFill>
                <a:latin typeface="Century Gothic"/>
                <a:ea typeface="Century Gothic"/>
                <a:cs typeface="Century Gothic"/>
                <a:sym typeface="Century Gothic"/>
              </a:rPr>
              <a:t> </a:t>
            </a:r>
            <a:endParaRPr/>
          </a:p>
        </p:txBody>
      </p:sp>
      <p:sp>
        <p:nvSpPr>
          <p:cNvPr id="215" name="Google Shape;215;p13"/>
          <p:cNvSpPr txBox="1"/>
          <p:nvPr/>
        </p:nvSpPr>
        <p:spPr>
          <a:xfrm>
            <a:off x="535705" y="4200526"/>
            <a:ext cx="2002708" cy="18158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u="sng">
                <a:solidFill>
                  <a:schemeClr val="dk1"/>
                </a:solidFill>
                <a:latin typeface="Century Gothic"/>
                <a:ea typeface="Century Gothic"/>
                <a:cs typeface="Century Gothic"/>
                <a:sym typeface="Century Gothic"/>
              </a:rPr>
              <a:t>組別四</a:t>
            </a:r>
            <a:endParaRPr sz="2800" b="1" u="sng">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en-US" sz="2800" b="1">
                <a:solidFill>
                  <a:srgbClr val="00B050"/>
                </a:solidFill>
                <a:latin typeface="Century Gothic"/>
                <a:ea typeface="Century Gothic"/>
                <a:cs typeface="Century Gothic"/>
                <a:sym typeface="Century Gothic"/>
              </a:rPr>
              <a:t>物理, </a:t>
            </a:r>
            <a:endParaRPr/>
          </a:p>
          <a:p>
            <a:pPr marL="0" marR="0" lvl="0" indent="0" algn="ctr" rtl="0">
              <a:spcBef>
                <a:spcPts val="0"/>
              </a:spcBef>
              <a:spcAft>
                <a:spcPts val="0"/>
              </a:spcAft>
              <a:buNone/>
            </a:pPr>
            <a:r>
              <a:rPr lang="en-US" sz="2800" b="1">
                <a:solidFill>
                  <a:srgbClr val="002060"/>
                </a:solidFill>
                <a:latin typeface="Century Gothic"/>
                <a:ea typeface="Century Gothic"/>
                <a:cs typeface="Century Gothic"/>
                <a:sym typeface="Century Gothic"/>
              </a:rPr>
              <a:t>化學, </a:t>
            </a:r>
            <a:endParaRPr/>
          </a:p>
          <a:p>
            <a:pPr marL="0" marR="0" lvl="0" indent="0" algn="ctr" rtl="0">
              <a:spcBef>
                <a:spcPts val="0"/>
              </a:spcBef>
              <a:spcAft>
                <a:spcPts val="0"/>
              </a:spcAft>
              <a:buNone/>
            </a:pPr>
            <a:r>
              <a:rPr lang="en-US" sz="2800" b="1">
                <a:solidFill>
                  <a:srgbClr val="0066FF"/>
                </a:solidFill>
                <a:latin typeface="Century Gothic"/>
                <a:ea typeface="Century Gothic"/>
                <a:cs typeface="Century Gothic"/>
                <a:sym typeface="Century Gothic"/>
              </a:rPr>
              <a:t>生物</a:t>
            </a:r>
            <a:endParaRPr sz="2800" b="1">
              <a:solidFill>
                <a:srgbClr val="0066FF"/>
              </a:solidFill>
              <a:latin typeface="Century Gothic"/>
              <a:ea typeface="Century Gothic"/>
              <a:cs typeface="Century Gothic"/>
              <a:sym typeface="Century Gothic"/>
            </a:endParaRPr>
          </a:p>
        </p:txBody>
      </p:sp>
      <p:sp>
        <p:nvSpPr>
          <p:cNvPr id="216" name="Google Shape;216;p13"/>
          <p:cNvSpPr txBox="1"/>
          <p:nvPr/>
        </p:nvSpPr>
        <p:spPr>
          <a:xfrm>
            <a:off x="3289300" y="5616979"/>
            <a:ext cx="2578100" cy="9540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u="sng">
                <a:solidFill>
                  <a:schemeClr val="dk1"/>
                </a:solidFill>
                <a:latin typeface="Century Gothic"/>
                <a:ea typeface="Century Gothic"/>
                <a:cs typeface="Century Gothic"/>
                <a:sym typeface="Century Gothic"/>
              </a:rPr>
              <a:t>組別六</a:t>
            </a:r>
            <a:endParaRPr sz="2800" b="1" u="sng">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en-US" sz="2800" b="1">
                <a:solidFill>
                  <a:srgbClr val="932D84"/>
                </a:solidFill>
                <a:latin typeface="Century Gothic"/>
                <a:ea typeface="Century Gothic"/>
                <a:cs typeface="Century Gothic"/>
                <a:sym typeface="Century Gothic"/>
              </a:rPr>
              <a:t>視覺藝術</a:t>
            </a:r>
            <a:endParaRPr sz="2800" b="1">
              <a:solidFill>
                <a:srgbClr val="932D84"/>
              </a:solidFill>
              <a:latin typeface="Century Gothic"/>
              <a:ea typeface="Century Gothic"/>
              <a:cs typeface="Century Gothic"/>
              <a:sym typeface="Century Gothic"/>
            </a:endParaRPr>
          </a:p>
        </p:txBody>
      </p:sp>
      <p:sp>
        <p:nvSpPr>
          <p:cNvPr id="217" name="Google Shape;217;p13"/>
          <p:cNvSpPr txBox="1"/>
          <p:nvPr/>
        </p:nvSpPr>
        <p:spPr>
          <a:xfrm>
            <a:off x="2898991" y="2765944"/>
            <a:ext cx="3478909" cy="18158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u="sng">
                <a:solidFill>
                  <a:schemeClr val="dk1"/>
                </a:solidFill>
                <a:latin typeface="Century Gothic"/>
                <a:ea typeface="Century Gothic"/>
                <a:cs typeface="Century Gothic"/>
                <a:sym typeface="Century Gothic"/>
              </a:rPr>
              <a:t>核心課程</a:t>
            </a:r>
            <a:endParaRPr sz="2800" b="1" u="sng">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en-US" sz="2800" b="1">
                <a:solidFill>
                  <a:srgbClr val="FF0000"/>
                </a:solidFill>
                <a:latin typeface="Century Gothic"/>
                <a:ea typeface="Century Gothic"/>
                <a:cs typeface="Century Gothic"/>
                <a:sym typeface="Century Gothic"/>
              </a:rPr>
              <a:t>知識論 </a:t>
            </a:r>
            <a:endParaRPr/>
          </a:p>
          <a:p>
            <a:pPr marL="0" marR="0" lvl="0" indent="0" algn="ctr" rtl="0">
              <a:spcBef>
                <a:spcPts val="0"/>
              </a:spcBef>
              <a:spcAft>
                <a:spcPts val="0"/>
              </a:spcAft>
              <a:buNone/>
            </a:pPr>
            <a:r>
              <a:rPr lang="en-US" sz="2800" b="1">
                <a:solidFill>
                  <a:srgbClr val="0070C0"/>
                </a:solidFill>
                <a:latin typeface="Century Gothic"/>
                <a:ea typeface="Century Gothic"/>
                <a:cs typeface="Century Gothic"/>
                <a:sym typeface="Century Gothic"/>
              </a:rPr>
              <a:t>拓展論文</a:t>
            </a:r>
            <a:endParaRPr sz="2800" b="1">
              <a:solidFill>
                <a:srgbClr val="0070C0"/>
              </a:solidFill>
              <a:latin typeface="Century Gothic"/>
              <a:ea typeface="Century Gothic"/>
              <a:cs typeface="Century Gothic"/>
              <a:sym typeface="Century Gothic"/>
            </a:endParaRPr>
          </a:p>
          <a:p>
            <a:pPr marL="0" marR="0" lvl="0" indent="0" algn="ctr" rtl="0">
              <a:spcBef>
                <a:spcPts val="0"/>
              </a:spcBef>
              <a:spcAft>
                <a:spcPts val="0"/>
              </a:spcAft>
              <a:buNone/>
            </a:pPr>
            <a:r>
              <a:rPr lang="en-US" sz="2800" b="1">
                <a:solidFill>
                  <a:schemeClr val="dk1"/>
                </a:solidFill>
                <a:latin typeface="Century Gothic"/>
                <a:ea typeface="Century Gothic"/>
                <a:cs typeface="Century Gothic"/>
                <a:sym typeface="Century Gothic"/>
              </a:rPr>
              <a:t>創意、活動與服務</a:t>
            </a:r>
            <a:endParaRPr sz="2800" b="1">
              <a:solidFill>
                <a:schemeClr val="dk1"/>
              </a:solidFill>
              <a:latin typeface="Century Gothic"/>
              <a:ea typeface="Century Gothic"/>
              <a:cs typeface="Century Gothic"/>
              <a:sym typeface="Century Gothic"/>
            </a:endParaRPr>
          </a:p>
        </p:txBody>
      </p:sp>
      <p:sp>
        <p:nvSpPr>
          <p:cNvPr id="218" name="Google Shape;218;p13"/>
          <p:cNvSpPr/>
          <p:nvPr/>
        </p:nvSpPr>
        <p:spPr>
          <a:xfrm>
            <a:off x="2941246" y="1180610"/>
            <a:ext cx="3236912" cy="973730"/>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Arial"/>
              <a:ea typeface="Arial"/>
              <a:cs typeface="Arial"/>
              <a:sym typeface="Arial"/>
            </a:endParaRPr>
          </a:p>
        </p:txBody>
      </p:sp>
      <p:sp>
        <p:nvSpPr>
          <p:cNvPr id="219" name="Google Shape;219;p13"/>
          <p:cNvSpPr/>
          <p:nvPr/>
        </p:nvSpPr>
        <p:spPr>
          <a:xfrm>
            <a:off x="533400" y="1565058"/>
            <a:ext cx="2021198" cy="2281216"/>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Arial"/>
              <a:ea typeface="Arial"/>
              <a:cs typeface="Arial"/>
              <a:sym typeface="Arial"/>
            </a:endParaRPr>
          </a:p>
        </p:txBody>
      </p:sp>
      <p:sp>
        <p:nvSpPr>
          <p:cNvPr id="220" name="Google Shape;220;p13"/>
          <p:cNvSpPr/>
          <p:nvPr/>
        </p:nvSpPr>
        <p:spPr>
          <a:xfrm>
            <a:off x="533400" y="4186217"/>
            <a:ext cx="1938729" cy="1909783"/>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Arial"/>
              <a:ea typeface="Arial"/>
              <a:cs typeface="Arial"/>
              <a:sym typeface="Arial"/>
            </a:endParaRPr>
          </a:p>
        </p:txBody>
      </p:sp>
      <p:sp>
        <p:nvSpPr>
          <p:cNvPr id="221" name="Google Shape;221;p13"/>
          <p:cNvSpPr/>
          <p:nvPr/>
        </p:nvSpPr>
        <p:spPr>
          <a:xfrm>
            <a:off x="3622381" y="5532547"/>
            <a:ext cx="1905262" cy="1173053"/>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Arial"/>
              <a:ea typeface="Arial"/>
              <a:cs typeface="Arial"/>
              <a:sym typeface="Arial"/>
            </a:endParaRPr>
          </a:p>
        </p:txBody>
      </p:sp>
      <p:sp>
        <p:nvSpPr>
          <p:cNvPr id="222" name="Google Shape;222;p13"/>
          <p:cNvSpPr/>
          <p:nvPr/>
        </p:nvSpPr>
        <p:spPr>
          <a:xfrm>
            <a:off x="6710070" y="2041645"/>
            <a:ext cx="1970476" cy="1472982"/>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Arial"/>
              <a:ea typeface="Arial"/>
              <a:cs typeface="Arial"/>
              <a:sym typeface="Arial"/>
            </a:endParaRPr>
          </a:p>
        </p:txBody>
      </p:sp>
      <p:sp>
        <p:nvSpPr>
          <p:cNvPr id="223" name="Google Shape;223;p13"/>
          <p:cNvSpPr/>
          <p:nvPr/>
        </p:nvSpPr>
        <p:spPr>
          <a:xfrm>
            <a:off x="6698126" y="4012288"/>
            <a:ext cx="2141074" cy="2386131"/>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Arial"/>
              <a:ea typeface="Arial"/>
              <a:cs typeface="Arial"/>
              <a:sym typeface="Arial"/>
            </a:endParaRPr>
          </a:p>
        </p:txBody>
      </p:sp>
      <p:sp>
        <p:nvSpPr>
          <p:cNvPr id="224" name="Google Shape;224;p13"/>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225" name="Google Shape;225;p13"/>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4"/>
          <p:cNvSpPr txBox="1"/>
          <p:nvPr/>
        </p:nvSpPr>
        <p:spPr>
          <a:xfrm>
            <a:off x="76200" y="685800"/>
            <a:ext cx="8991600" cy="609600"/>
          </a:xfrm>
          <a:prstGeom prst="rect">
            <a:avLst/>
          </a:prstGeom>
          <a:noFill/>
          <a:ln>
            <a:noFill/>
          </a:ln>
        </p:spPr>
        <p:txBody>
          <a:bodyPr spcFirstLastPara="1" wrap="square" lIns="91425" tIns="45700" rIns="91425" bIns="45700" anchor="ctr" anchorCtr="0">
            <a:noAutofit/>
          </a:bodyPr>
          <a:lstStyle/>
          <a:p>
            <a:pPr marL="0" marR="0" lvl="0" indent="0" algn="ctr" rtl="0">
              <a:lnSpc>
                <a:spcPct val="145000"/>
              </a:lnSpc>
              <a:spcBef>
                <a:spcPts val="0"/>
              </a:spcBef>
              <a:spcAft>
                <a:spcPts val="0"/>
              </a:spcAft>
              <a:buClr>
                <a:srgbClr val="0070C0"/>
              </a:buClr>
              <a:buSzPts val="4000"/>
              <a:buFont typeface="Palatino Linotype"/>
              <a:buNone/>
            </a:pPr>
            <a:r>
              <a:rPr lang="en-US" sz="4000" b="1">
                <a:solidFill>
                  <a:srgbClr val="0070C0"/>
                </a:solidFill>
                <a:latin typeface="Palatino Linotype"/>
                <a:ea typeface="Palatino Linotype"/>
                <a:cs typeface="Palatino Linotype"/>
                <a:sym typeface="Palatino Linotype"/>
              </a:rPr>
              <a:t>Curriculum Framework </a:t>
            </a:r>
            <a:endParaRPr/>
          </a:p>
          <a:p>
            <a:pPr marL="0" marR="0" lvl="0" indent="0" algn="ctr" rtl="0">
              <a:lnSpc>
                <a:spcPct val="145000"/>
              </a:lnSpc>
              <a:spcBef>
                <a:spcPts val="0"/>
              </a:spcBef>
              <a:spcAft>
                <a:spcPts val="0"/>
              </a:spcAft>
              <a:buClr>
                <a:srgbClr val="0070C0"/>
              </a:buClr>
              <a:buSzPts val="4000"/>
              <a:buFont typeface="Palatino Linotype"/>
              <a:buNone/>
            </a:pPr>
            <a:r>
              <a:rPr lang="en-US" sz="4000" b="1">
                <a:solidFill>
                  <a:srgbClr val="0070C0"/>
                </a:solidFill>
                <a:latin typeface="Palatino Linotype"/>
                <a:ea typeface="Palatino Linotype"/>
                <a:cs typeface="Palatino Linotype"/>
                <a:sym typeface="Palatino Linotype"/>
              </a:rPr>
              <a:t>課程架構</a:t>
            </a:r>
            <a:endParaRPr sz="4000" b="1">
              <a:solidFill>
                <a:srgbClr val="0070C0"/>
              </a:solidFill>
              <a:latin typeface="Palatino Linotype"/>
              <a:ea typeface="Palatino Linotype"/>
              <a:cs typeface="Palatino Linotype"/>
              <a:sym typeface="Palatino Linotype"/>
            </a:endParaRPr>
          </a:p>
        </p:txBody>
      </p:sp>
      <p:sp>
        <p:nvSpPr>
          <p:cNvPr id="231" name="Google Shape;231;p14"/>
          <p:cNvSpPr txBox="1"/>
          <p:nvPr/>
        </p:nvSpPr>
        <p:spPr>
          <a:xfrm>
            <a:off x="469900" y="1981200"/>
            <a:ext cx="8204200" cy="3665951"/>
          </a:xfrm>
          <a:prstGeom prst="rect">
            <a:avLst/>
          </a:prstGeom>
          <a:noFill/>
          <a:ln>
            <a:noFill/>
          </a:ln>
        </p:spPr>
        <p:txBody>
          <a:bodyPr spcFirstLastPara="1" wrap="square" lIns="91425" tIns="45700" rIns="91425" bIns="45700" anchor="t" anchorCtr="0">
            <a:normAutofit fontScale="85000" lnSpcReduction="10000"/>
          </a:bodyPr>
          <a:lstStyle/>
          <a:p>
            <a:pPr marL="274320" marR="0" lvl="0" indent="-274320" algn="l" rtl="0">
              <a:lnSpc>
                <a:spcPct val="110000"/>
              </a:lnSpc>
              <a:spcBef>
                <a:spcPts val="0"/>
              </a:spcBef>
              <a:spcAft>
                <a:spcPts val="0"/>
              </a:spcAft>
              <a:buClr>
                <a:schemeClr val="accent1"/>
              </a:buClr>
              <a:buSzPct val="100000"/>
              <a:buFont typeface="Noto Sans Symbols"/>
              <a:buChar char="*"/>
            </a:pPr>
            <a:r>
              <a:rPr lang="en-US" sz="3200" b="1">
                <a:solidFill>
                  <a:schemeClr val="dk1"/>
                </a:solidFill>
                <a:latin typeface="Palatino Linotype"/>
                <a:ea typeface="Palatino Linotype"/>
                <a:cs typeface="Palatino Linotype"/>
                <a:sym typeface="Palatino Linotype"/>
              </a:rPr>
              <a:t>One subject from each group </a:t>
            </a:r>
            <a:r>
              <a:rPr lang="en-US" sz="3200" b="1">
                <a:solidFill>
                  <a:schemeClr val="dk1"/>
                </a:solidFill>
                <a:latin typeface="Century Gothic"/>
                <a:ea typeface="Century Gothic"/>
                <a:cs typeface="Century Gothic"/>
                <a:sym typeface="Century Gothic"/>
              </a:rPr>
              <a:t>每個組別選一科</a:t>
            </a:r>
            <a:endParaRPr sz="3200" b="1">
              <a:solidFill>
                <a:schemeClr val="dk1"/>
              </a:solidFill>
              <a:latin typeface="Century Gothic"/>
              <a:ea typeface="Century Gothic"/>
              <a:cs typeface="Century Gothic"/>
              <a:sym typeface="Century Gothic"/>
            </a:endParaRPr>
          </a:p>
          <a:p>
            <a:pPr marL="274320" marR="0" lvl="0" indent="-274320" algn="l" rtl="0">
              <a:lnSpc>
                <a:spcPct val="110000"/>
              </a:lnSpc>
              <a:spcBef>
                <a:spcPts val="544"/>
              </a:spcBef>
              <a:spcAft>
                <a:spcPts val="0"/>
              </a:spcAft>
              <a:buClr>
                <a:schemeClr val="accent1"/>
              </a:buClr>
              <a:buSzPct val="100000"/>
              <a:buFont typeface="Noto Sans Symbols"/>
              <a:buChar char="*"/>
            </a:pPr>
            <a:r>
              <a:rPr lang="en-US" sz="3200" b="1">
                <a:solidFill>
                  <a:schemeClr val="dk1"/>
                </a:solidFill>
                <a:latin typeface="Palatino Linotype"/>
                <a:ea typeface="Palatino Linotype"/>
                <a:cs typeface="Palatino Linotype"/>
                <a:sym typeface="Palatino Linotype"/>
              </a:rPr>
              <a:t>Exception</a:t>
            </a:r>
            <a:r>
              <a:rPr lang="en-US" sz="3200" b="1">
                <a:solidFill>
                  <a:schemeClr val="dk1"/>
                </a:solidFill>
                <a:latin typeface="Century Gothic"/>
                <a:ea typeface="Century Gothic"/>
                <a:cs typeface="Century Gothic"/>
                <a:sym typeface="Century Gothic"/>
              </a:rPr>
              <a:t>例外</a:t>
            </a:r>
            <a:r>
              <a:rPr lang="en-US" sz="3200" b="1">
                <a:solidFill>
                  <a:schemeClr val="dk1"/>
                </a:solidFill>
                <a:latin typeface="Palatino Linotype"/>
                <a:ea typeface="Palatino Linotype"/>
                <a:cs typeface="Palatino Linotype"/>
                <a:sym typeface="Palatino Linotype"/>
              </a:rPr>
              <a:t>:</a:t>
            </a:r>
            <a:endParaRPr/>
          </a:p>
          <a:p>
            <a:pPr marL="0" marR="0" lvl="0" indent="0" algn="l" rtl="0">
              <a:lnSpc>
                <a:spcPct val="110000"/>
              </a:lnSpc>
              <a:spcBef>
                <a:spcPts val="544"/>
              </a:spcBef>
              <a:spcAft>
                <a:spcPts val="0"/>
              </a:spcAft>
              <a:buClr>
                <a:schemeClr val="accent1"/>
              </a:buClr>
              <a:buSzPct val="100000"/>
              <a:buFont typeface="Noto Sans Symbols"/>
              <a:buNone/>
            </a:pPr>
            <a:r>
              <a:rPr lang="en-US" sz="3200" b="1">
                <a:solidFill>
                  <a:schemeClr val="dk1"/>
                </a:solidFill>
                <a:latin typeface="Palatino Linotype"/>
                <a:ea typeface="Palatino Linotype"/>
                <a:cs typeface="Palatino Linotype"/>
                <a:sym typeface="Palatino Linotype"/>
              </a:rPr>
              <a:t>    1) Replace VA (Gp 6) with a Gp 3 or Gp 4 subject</a:t>
            </a:r>
            <a:endParaRPr/>
          </a:p>
          <a:p>
            <a:pPr marL="0" marR="0" lvl="0" indent="0" algn="l" rtl="0">
              <a:lnSpc>
                <a:spcPct val="110000"/>
              </a:lnSpc>
              <a:spcBef>
                <a:spcPts val="544"/>
              </a:spcBef>
              <a:spcAft>
                <a:spcPts val="0"/>
              </a:spcAft>
              <a:buClr>
                <a:schemeClr val="accent1"/>
              </a:buClr>
              <a:buSzPct val="100000"/>
              <a:buFont typeface="Noto Sans Symbols"/>
              <a:buNone/>
            </a:pPr>
            <a:r>
              <a:rPr lang="en-US" sz="3200" b="1">
                <a:solidFill>
                  <a:schemeClr val="dk1"/>
                </a:solidFill>
                <a:latin typeface="Palatino Linotype"/>
                <a:ea typeface="Palatino Linotype"/>
                <a:cs typeface="Palatino Linotype"/>
                <a:sym typeface="Palatino Linotype"/>
              </a:rPr>
              <a:t>        </a:t>
            </a:r>
            <a:r>
              <a:rPr lang="en-US" sz="3200" b="1">
                <a:solidFill>
                  <a:schemeClr val="dk1"/>
                </a:solidFill>
                <a:latin typeface="Century Gothic"/>
                <a:ea typeface="Century Gothic"/>
                <a:cs typeface="Century Gothic"/>
                <a:sym typeface="Century Gothic"/>
              </a:rPr>
              <a:t>從組別三或組別四再選一科代替視覺藝術</a:t>
            </a:r>
            <a:endParaRPr sz="3200" b="1">
              <a:solidFill>
                <a:schemeClr val="dk1"/>
              </a:solidFill>
              <a:latin typeface="Century Gothic"/>
              <a:ea typeface="Century Gothic"/>
              <a:cs typeface="Century Gothic"/>
              <a:sym typeface="Century Gothic"/>
            </a:endParaRPr>
          </a:p>
          <a:p>
            <a:pPr marL="0" marR="0" lvl="0" indent="0" algn="l" rtl="0">
              <a:lnSpc>
                <a:spcPct val="110000"/>
              </a:lnSpc>
              <a:spcBef>
                <a:spcPts val="544"/>
              </a:spcBef>
              <a:spcAft>
                <a:spcPts val="0"/>
              </a:spcAft>
              <a:buClr>
                <a:schemeClr val="accent1"/>
              </a:buClr>
              <a:buSzPct val="100000"/>
              <a:buFont typeface="Noto Sans Symbols"/>
              <a:buNone/>
            </a:pPr>
            <a:r>
              <a:rPr lang="en-US" sz="3200" b="1">
                <a:solidFill>
                  <a:schemeClr val="dk1"/>
                </a:solidFill>
                <a:latin typeface="Palatino Linotype"/>
                <a:ea typeface="Palatino Linotype"/>
                <a:cs typeface="Palatino Linotype"/>
                <a:sym typeface="Palatino Linotype"/>
              </a:rPr>
              <a:t>    2) Replace Gp 2 language with another Gp 1 </a:t>
            </a:r>
            <a:endParaRPr/>
          </a:p>
          <a:p>
            <a:pPr marL="0" marR="0" lvl="0" indent="0" algn="l" rtl="0">
              <a:lnSpc>
                <a:spcPct val="110000"/>
              </a:lnSpc>
              <a:spcBef>
                <a:spcPts val="544"/>
              </a:spcBef>
              <a:spcAft>
                <a:spcPts val="0"/>
              </a:spcAft>
              <a:buClr>
                <a:schemeClr val="accent1"/>
              </a:buClr>
              <a:buSzPct val="100000"/>
              <a:buFont typeface="Noto Sans Symbols"/>
              <a:buNone/>
            </a:pPr>
            <a:r>
              <a:rPr lang="en-US" sz="3200" b="1">
                <a:solidFill>
                  <a:schemeClr val="dk1"/>
                </a:solidFill>
                <a:latin typeface="Palatino Linotype"/>
                <a:ea typeface="Palatino Linotype"/>
                <a:cs typeface="Palatino Linotype"/>
                <a:sym typeface="Palatino Linotype"/>
              </a:rPr>
              <a:t>         language</a:t>
            </a:r>
            <a:endParaRPr/>
          </a:p>
          <a:p>
            <a:pPr marL="0" marR="0" lvl="0" indent="0" algn="l" rtl="0">
              <a:lnSpc>
                <a:spcPct val="110000"/>
              </a:lnSpc>
              <a:spcBef>
                <a:spcPts val="544"/>
              </a:spcBef>
              <a:spcAft>
                <a:spcPts val="0"/>
              </a:spcAft>
              <a:buClr>
                <a:schemeClr val="accent1"/>
              </a:buClr>
              <a:buSzPct val="100000"/>
              <a:buFont typeface="Noto Sans Symbols"/>
              <a:buNone/>
            </a:pPr>
            <a:r>
              <a:rPr lang="en-US" sz="3200" b="1">
                <a:solidFill>
                  <a:schemeClr val="dk1"/>
                </a:solidFill>
                <a:latin typeface="Palatino Linotype"/>
                <a:ea typeface="Palatino Linotype"/>
                <a:cs typeface="Palatino Linotype"/>
                <a:sym typeface="Palatino Linotype"/>
              </a:rPr>
              <a:t>         </a:t>
            </a:r>
            <a:r>
              <a:rPr lang="en-US" sz="3200" b="1">
                <a:solidFill>
                  <a:schemeClr val="dk1"/>
                </a:solidFill>
                <a:latin typeface="Century Gothic"/>
                <a:ea typeface="Century Gothic"/>
                <a:cs typeface="Century Gothic"/>
                <a:sym typeface="Century Gothic"/>
              </a:rPr>
              <a:t>以另一組別一語言代替組別二語言</a:t>
            </a:r>
            <a:endParaRPr sz="3200" b="1">
              <a:solidFill>
                <a:schemeClr val="dk1"/>
              </a:solidFill>
              <a:latin typeface="Century Gothic"/>
              <a:ea typeface="Century Gothic"/>
              <a:cs typeface="Century Gothic"/>
              <a:sym typeface="Century Gothic"/>
            </a:endParaRPr>
          </a:p>
        </p:txBody>
      </p:sp>
      <p:sp>
        <p:nvSpPr>
          <p:cNvPr id="232" name="Google Shape;232;p14"/>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233" name="Google Shape;233;p14"/>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5"/>
          <p:cNvSpPr txBox="1"/>
          <p:nvPr/>
        </p:nvSpPr>
        <p:spPr>
          <a:xfrm>
            <a:off x="76200" y="580758"/>
            <a:ext cx="8991600" cy="609600"/>
          </a:xfrm>
          <a:prstGeom prst="rect">
            <a:avLst/>
          </a:prstGeom>
          <a:noFill/>
          <a:ln>
            <a:noFill/>
          </a:ln>
        </p:spPr>
        <p:txBody>
          <a:bodyPr spcFirstLastPara="1" wrap="square" lIns="91425" tIns="45700" rIns="91425" bIns="45700" anchor="ctr" anchorCtr="0">
            <a:noAutofit/>
          </a:bodyPr>
          <a:lstStyle/>
          <a:p>
            <a:pPr marL="0" marR="0" lvl="0" indent="0" algn="ctr" rtl="0">
              <a:lnSpc>
                <a:spcPct val="145000"/>
              </a:lnSpc>
              <a:spcBef>
                <a:spcPts val="0"/>
              </a:spcBef>
              <a:spcAft>
                <a:spcPts val="0"/>
              </a:spcAft>
              <a:buClr>
                <a:srgbClr val="0070C0"/>
              </a:buClr>
              <a:buSzPts val="4000"/>
              <a:buFont typeface="Palatino Linotype"/>
              <a:buNone/>
            </a:pPr>
            <a:r>
              <a:rPr lang="en-US" sz="4000" b="1">
                <a:solidFill>
                  <a:srgbClr val="0070C0"/>
                </a:solidFill>
                <a:latin typeface="Palatino Linotype"/>
                <a:ea typeface="Palatino Linotype"/>
                <a:cs typeface="Palatino Linotype"/>
                <a:sym typeface="Palatino Linotype"/>
              </a:rPr>
              <a:t>Curriculum Framework </a:t>
            </a:r>
            <a:endParaRPr/>
          </a:p>
          <a:p>
            <a:pPr marL="0" marR="0" lvl="0" indent="0" algn="ctr" rtl="0">
              <a:lnSpc>
                <a:spcPct val="145000"/>
              </a:lnSpc>
              <a:spcBef>
                <a:spcPts val="0"/>
              </a:spcBef>
              <a:spcAft>
                <a:spcPts val="0"/>
              </a:spcAft>
              <a:buClr>
                <a:srgbClr val="0070C0"/>
              </a:buClr>
              <a:buSzPts val="4000"/>
              <a:buFont typeface="Palatino Linotype"/>
              <a:buNone/>
            </a:pPr>
            <a:r>
              <a:rPr lang="en-US" sz="4000" b="1">
                <a:solidFill>
                  <a:srgbClr val="0070C0"/>
                </a:solidFill>
                <a:latin typeface="Palatino Linotype"/>
                <a:ea typeface="Palatino Linotype"/>
                <a:cs typeface="Palatino Linotype"/>
                <a:sym typeface="Palatino Linotype"/>
              </a:rPr>
              <a:t>課程架構</a:t>
            </a:r>
            <a:endParaRPr sz="4000" b="1">
              <a:solidFill>
                <a:srgbClr val="0070C0"/>
              </a:solidFill>
              <a:latin typeface="Palatino Linotype"/>
              <a:ea typeface="Palatino Linotype"/>
              <a:cs typeface="Palatino Linotype"/>
              <a:sym typeface="Palatino Linotype"/>
            </a:endParaRPr>
          </a:p>
        </p:txBody>
      </p:sp>
      <p:sp>
        <p:nvSpPr>
          <p:cNvPr id="239" name="Google Shape;239;p15"/>
          <p:cNvSpPr txBox="1"/>
          <p:nvPr/>
        </p:nvSpPr>
        <p:spPr>
          <a:xfrm>
            <a:off x="381000" y="2057400"/>
            <a:ext cx="8686800" cy="3132551"/>
          </a:xfrm>
          <a:prstGeom prst="rect">
            <a:avLst/>
          </a:prstGeom>
          <a:noFill/>
          <a:ln>
            <a:noFill/>
          </a:ln>
        </p:spPr>
        <p:txBody>
          <a:bodyPr spcFirstLastPara="1" wrap="square" lIns="91425" tIns="45700" rIns="91425" bIns="45700" anchor="t" anchorCtr="0">
            <a:normAutofit fontScale="92500" lnSpcReduction="20000"/>
          </a:bodyPr>
          <a:lstStyle/>
          <a:p>
            <a:pPr marL="274320" marR="0" lvl="0" indent="-274320" algn="l" rtl="0">
              <a:lnSpc>
                <a:spcPct val="110000"/>
              </a:lnSpc>
              <a:spcBef>
                <a:spcPts val="0"/>
              </a:spcBef>
              <a:spcAft>
                <a:spcPts val="0"/>
              </a:spcAft>
              <a:buClr>
                <a:schemeClr val="accent1"/>
              </a:buClr>
              <a:buSzPct val="100000"/>
              <a:buFont typeface="Noto Sans Symbols"/>
              <a:buChar char="*"/>
            </a:pPr>
            <a:r>
              <a:rPr lang="en-US" sz="3200" b="1">
                <a:solidFill>
                  <a:schemeClr val="dk1"/>
                </a:solidFill>
                <a:latin typeface="Palatino Linotype"/>
                <a:ea typeface="Palatino Linotype"/>
                <a:cs typeface="Palatino Linotype"/>
                <a:sym typeface="Palatino Linotype"/>
              </a:rPr>
              <a:t>6 subjects : 3 Higher Level (HL) and 3 Standard Level (SL)</a:t>
            </a:r>
            <a:br>
              <a:rPr lang="en-US" sz="3200" b="1">
                <a:solidFill>
                  <a:schemeClr val="dk1"/>
                </a:solidFill>
                <a:latin typeface="Palatino Linotype"/>
                <a:ea typeface="Palatino Linotype"/>
                <a:cs typeface="Palatino Linotype"/>
                <a:sym typeface="Palatino Linotype"/>
              </a:rPr>
            </a:br>
            <a:r>
              <a:rPr lang="en-US" sz="3200" b="1">
                <a:solidFill>
                  <a:schemeClr val="dk1"/>
                </a:solidFill>
                <a:latin typeface="Palatino Linotype"/>
                <a:ea typeface="Palatino Linotype"/>
                <a:cs typeface="Palatino Linotype"/>
                <a:sym typeface="Palatino Linotype"/>
              </a:rPr>
              <a:t>6 個科目: 3個高級課程(HL)及3個普通課程(SL)</a:t>
            </a:r>
            <a:endParaRPr/>
          </a:p>
          <a:p>
            <a:pPr marL="0" marR="0" lvl="0" indent="0" algn="l" rtl="0">
              <a:lnSpc>
                <a:spcPct val="110000"/>
              </a:lnSpc>
              <a:spcBef>
                <a:spcPts val="444"/>
              </a:spcBef>
              <a:spcAft>
                <a:spcPts val="0"/>
              </a:spcAft>
              <a:buClr>
                <a:schemeClr val="accent1"/>
              </a:buClr>
              <a:buSzPct val="100000"/>
              <a:buFont typeface="Noto Sans Symbols"/>
              <a:buNone/>
            </a:pPr>
            <a:endParaRPr sz="2400" b="1">
              <a:solidFill>
                <a:schemeClr val="dk1"/>
              </a:solidFill>
              <a:latin typeface="Palatino Linotype"/>
              <a:ea typeface="Palatino Linotype"/>
              <a:cs typeface="Palatino Linotype"/>
              <a:sym typeface="Palatino Linotype"/>
            </a:endParaRPr>
          </a:p>
          <a:p>
            <a:pPr marL="274320" marR="0" lvl="0" indent="-274320" algn="l" rtl="0">
              <a:lnSpc>
                <a:spcPct val="110000"/>
              </a:lnSpc>
              <a:spcBef>
                <a:spcPts val="592"/>
              </a:spcBef>
              <a:spcAft>
                <a:spcPts val="0"/>
              </a:spcAft>
              <a:buClr>
                <a:schemeClr val="accent1"/>
              </a:buClr>
              <a:buSzPct val="100000"/>
              <a:buFont typeface="Noto Sans Symbols"/>
              <a:buChar char="*"/>
            </a:pPr>
            <a:r>
              <a:rPr lang="en-US" sz="3200" b="1">
                <a:solidFill>
                  <a:schemeClr val="dk1"/>
                </a:solidFill>
                <a:latin typeface="Palatino Linotype"/>
                <a:ea typeface="Palatino Linotype"/>
                <a:cs typeface="Palatino Linotype"/>
                <a:sym typeface="Palatino Linotype"/>
              </a:rPr>
              <a:t>HL: more curriculum time, greater coverage, more demanding in assessment requirement</a:t>
            </a:r>
            <a:endParaRPr/>
          </a:p>
          <a:p>
            <a:pPr marL="0" marR="0" lvl="0" indent="0" algn="l" rtl="0">
              <a:lnSpc>
                <a:spcPct val="110000"/>
              </a:lnSpc>
              <a:spcBef>
                <a:spcPts val="592"/>
              </a:spcBef>
              <a:spcAft>
                <a:spcPts val="0"/>
              </a:spcAft>
              <a:buClr>
                <a:schemeClr val="accent1"/>
              </a:buClr>
              <a:buSzPct val="100000"/>
              <a:buFont typeface="Noto Sans Symbols"/>
              <a:buNone/>
            </a:pPr>
            <a:r>
              <a:rPr lang="en-US" sz="3200" b="1">
                <a:solidFill>
                  <a:schemeClr val="dk1"/>
                </a:solidFill>
                <a:latin typeface="Times New Roman"/>
                <a:ea typeface="Times New Roman"/>
                <a:cs typeface="Times New Roman"/>
                <a:sym typeface="Times New Roman"/>
              </a:rPr>
              <a:t>   </a:t>
            </a:r>
            <a:r>
              <a:rPr lang="en-US" sz="3200" b="1">
                <a:solidFill>
                  <a:schemeClr val="dk1"/>
                </a:solidFill>
                <a:latin typeface="Century Gothic"/>
                <a:ea typeface="Century Gothic"/>
                <a:cs typeface="Century Gothic"/>
                <a:sym typeface="Century Gothic"/>
              </a:rPr>
              <a:t>高級課程</a:t>
            </a:r>
            <a:r>
              <a:rPr lang="en-US" sz="3200" b="1">
                <a:solidFill>
                  <a:schemeClr val="dk1"/>
                </a:solidFill>
                <a:latin typeface="Palatino Linotype"/>
                <a:ea typeface="Palatino Linotype"/>
                <a:cs typeface="Palatino Linotype"/>
                <a:sym typeface="Palatino Linotype"/>
              </a:rPr>
              <a:t>: </a:t>
            </a:r>
            <a:r>
              <a:rPr lang="en-US" sz="3200" b="1">
                <a:solidFill>
                  <a:schemeClr val="dk1"/>
                </a:solidFill>
                <a:latin typeface="Century Gothic"/>
                <a:ea typeface="Century Gothic"/>
                <a:cs typeface="Century Gothic"/>
                <a:sym typeface="Century Gothic"/>
              </a:rPr>
              <a:t>課時較長、範圍較闊、評核要求較高</a:t>
            </a:r>
            <a:endParaRPr sz="3200" b="1">
              <a:solidFill>
                <a:schemeClr val="dk1"/>
              </a:solidFill>
              <a:latin typeface="Century Gothic"/>
              <a:ea typeface="Century Gothic"/>
              <a:cs typeface="Century Gothic"/>
              <a:sym typeface="Century Gothic"/>
            </a:endParaRPr>
          </a:p>
          <a:p>
            <a:pPr marL="0" marR="0" lvl="0" indent="0" algn="l" rtl="0">
              <a:lnSpc>
                <a:spcPct val="110000"/>
              </a:lnSpc>
              <a:spcBef>
                <a:spcPts val="592"/>
              </a:spcBef>
              <a:spcAft>
                <a:spcPts val="0"/>
              </a:spcAft>
              <a:buClr>
                <a:schemeClr val="accent1"/>
              </a:buClr>
              <a:buSzPct val="100000"/>
              <a:buFont typeface="Noto Sans Symbols"/>
              <a:buNone/>
            </a:pPr>
            <a:endParaRPr sz="3200" b="1">
              <a:solidFill>
                <a:schemeClr val="dk1"/>
              </a:solidFill>
              <a:latin typeface="Palatino Linotype"/>
              <a:ea typeface="Palatino Linotype"/>
              <a:cs typeface="Palatino Linotype"/>
              <a:sym typeface="Palatino Linotype"/>
            </a:endParaRPr>
          </a:p>
        </p:txBody>
      </p:sp>
      <p:sp>
        <p:nvSpPr>
          <p:cNvPr id="240" name="Google Shape;240;p15"/>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241" name="Google Shape;241;p15"/>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6"/>
          <p:cNvSpPr txBox="1">
            <a:spLocks noGrp="1"/>
          </p:cNvSpPr>
          <p:nvPr>
            <p:ph type="title"/>
          </p:nvPr>
        </p:nvSpPr>
        <p:spPr>
          <a:xfrm>
            <a:off x="457200" y="0"/>
            <a:ext cx="8229600" cy="1132955"/>
          </a:xfrm>
          <a:prstGeom prst="rect">
            <a:avLst/>
          </a:prstGeom>
          <a:noFill/>
          <a:ln>
            <a:noFill/>
          </a:ln>
        </p:spPr>
        <p:txBody>
          <a:bodyPr spcFirstLastPara="1" wrap="square" lIns="91425" tIns="45700" rIns="91425" bIns="45700" anchor="b" anchorCtr="0">
            <a:noAutofit/>
          </a:bodyPr>
          <a:lstStyle/>
          <a:p>
            <a:pPr marL="0" lvl="0" indent="0" algn="ctr" rtl="0">
              <a:lnSpc>
                <a:spcPct val="145000"/>
              </a:lnSpc>
              <a:spcBef>
                <a:spcPts val="0"/>
              </a:spcBef>
              <a:spcAft>
                <a:spcPts val="0"/>
              </a:spcAft>
              <a:buClr>
                <a:srgbClr val="0070C0"/>
              </a:buClr>
              <a:buSzPts val="4000"/>
              <a:buFont typeface="Palatino Linotype"/>
              <a:buNone/>
            </a:pPr>
            <a:r>
              <a:rPr lang="en-US" sz="4000" b="1">
                <a:solidFill>
                  <a:srgbClr val="0070C0"/>
                </a:solidFill>
              </a:rPr>
              <a:t>Subject Streams in 23/24  </a:t>
            </a:r>
            <a:endParaRPr/>
          </a:p>
        </p:txBody>
      </p:sp>
      <p:graphicFrame>
        <p:nvGraphicFramePr>
          <p:cNvPr id="247" name="Google Shape;247;p16"/>
          <p:cNvGraphicFramePr/>
          <p:nvPr>
            <p:extLst>
              <p:ext uri="{D42A27DB-BD31-4B8C-83A1-F6EECF244321}">
                <p14:modId xmlns:p14="http://schemas.microsoft.com/office/powerpoint/2010/main" val="1572119676"/>
              </p:ext>
            </p:extLst>
          </p:nvPr>
        </p:nvGraphicFramePr>
        <p:xfrm>
          <a:off x="464645" y="1300901"/>
          <a:ext cx="8526950" cy="4476250"/>
        </p:xfrm>
        <a:graphic>
          <a:graphicData uri="http://schemas.openxmlformats.org/drawingml/2006/table">
            <a:tbl>
              <a:tblPr>
                <a:noFill/>
                <a:tableStyleId>{55C71ADA-0B2B-4BEA-98B0-6B8571A42486}</a:tableStyleId>
              </a:tblPr>
              <a:tblGrid>
                <a:gridCol w="136415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981200">
                  <a:extLst>
                    <a:ext uri="{9D8B030D-6E8A-4147-A177-3AD203B41FA5}">
                      <a16:colId xmlns:a16="http://schemas.microsoft.com/office/drawing/2014/main" val="20004"/>
                    </a:ext>
                  </a:extLst>
                </a:gridCol>
              </a:tblGrid>
              <a:tr h="909900">
                <a:tc>
                  <a:txBody>
                    <a:bodyPr/>
                    <a:lstStyle/>
                    <a:p>
                      <a:pPr marL="0" marR="0" lvl="0" indent="0" algn="l" rtl="0">
                        <a:spcBef>
                          <a:spcPts val="0"/>
                        </a:spcBef>
                        <a:spcAft>
                          <a:spcPts val="0"/>
                        </a:spcAft>
                        <a:buNone/>
                      </a:pPr>
                      <a:endParaRPr sz="1400" b="1" i="0" u="none" strike="noStrike" cap="none">
                        <a:solidFill>
                          <a:srgbClr val="000000"/>
                        </a:solidFill>
                        <a:latin typeface="Calibri"/>
                        <a:ea typeface="Calibri"/>
                        <a:cs typeface="Calibri"/>
                        <a:sym typeface="Calibri"/>
                      </a:endParaRPr>
                    </a:p>
                  </a:txBody>
                  <a:tcPr marL="9000" marR="9000" marT="9525" marB="0" anchor="ctr">
                    <a:solidFill>
                      <a:schemeClr val="tx2"/>
                    </a:solidFill>
                  </a:tcPr>
                </a:tc>
                <a:tc>
                  <a:txBody>
                    <a:bodyPr/>
                    <a:lstStyle/>
                    <a:p>
                      <a:pPr marL="0" marR="0" lvl="0" indent="0" algn="ctr" rtl="0">
                        <a:spcBef>
                          <a:spcPts val="0"/>
                        </a:spcBef>
                        <a:spcAft>
                          <a:spcPts val="0"/>
                        </a:spcAft>
                        <a:buNone/>
                      </a:pPr>
                      <a:r>
                        <a:rPr lang="en-US" sz="2000" b="1" u="sng" strike="noStrike" cap="none">
                          <a:solidFill>
                            <a:srgbClr val="FF0000"/>
                          </a:solidFill>
                        </a:rPr>
                        <a:t>Science</a:t>
                      </a:r>
                      <a:endParaRPr sz="2000" b="1" i="0" u="sng" strike="noStrike" cap="none">
                        <a:solidFill>
                          <a:srgbClr val="FF0000"/>
                        </a:solidFill>
                        <a:latin typeface="Calibri"/>
                        <a:ea typeface="Calibri"/>
                        <a:cs typeface="Calibri"/>
                        <a:sym typeface="Calibri"/>
                      </a:endParaRPr>
                    </a:p>
                  </a:txBody>
                  <a:tcPr marL="9000" marR="9000" marT="9525" marB="0" anchor="ctr">
                    <a:solidFill>
                      <a:schemeClr val="tx2"/>
                    </a:solidFill>
                  </a:tcPr>
                </a:tc>
                <a:tc>
                  <a:txBody>
                    <a:bodyPr/>
                    <a:lstStyle/>
                    <a:p>
                      <a:pPr marL="0" marR="0" lvl="0" indent="0" algn="ctr" rtl="0">
                        <a:spcBef>
                          <a:spcPts val="0"/>
                        </a:spcBef>
                        <a:spcAft>
                          <a:spcPts val="0"/>
                        </a:spcAft>
                        <a:buNone/>
                      </a:pPr>
                      <a:r>
                        <a:rPr lang="en-US" sz="2000" b="1" u="sng" strike="noStrike" cap="none">
                          <a:solidFill>
                            <a:srgbClr val="FF0000"/>
                          </a:solidFill>
                        </a:rPr>
                        <a:t>Engineering</a:t>
                      </a:r>
                      <a:endParaRPr sz="2000" b="1" i="0" u="sng" strike="noStrike" cap="none">
                        <a:solidFill>
                          <a:srgbClr val="FF0000"/>
                        </a:solidFill>
                        <a:latin typeface="Calibri"/>
                        <a:ea typeface="Calibri"/>
                        <a:cs typeface="Calibri"/>
                        <a:sym typeface="Calibri"/>
                      </a:endParaRPr>
                    </a:p>
                  </a:txBody>
                  <a:tcPr marL="9000" marR="9000" marT="9525" marB="0" anchor="ctr">
                    <a:solidFill>
                      <a:schemeClr val="tx2"/>
                    </a:solidFill>
                  </a:tcPr>
                </a:tc>
                <a:tc>
                  <a:txBody>
                    <a:bodyPr/>
                    <a:lstStyle/>
                    <a:p>
                      <a:pPr marL="0" marR="0" lvl="0" indent="0" algn="ctr" rtl="0">
                        <a:spcBef>
                          <a:spcPts val="0"/>
                        </a:spcBef>
                        <a:spcAft>
                          <a:spcPts val="0"/>
                        </a:spcAft>
                        <a:buNone/>
                      </a:pPr>
                      <a:r>
                        <a:rPr lang="en-US" sz="2000" b="1" u="sng" strike="noStrike" cap="none">
                          <a:solidFill>
                            <a:srgbClr val="FF0000"/>
                          </a:solidFill>
                        </a:rPr>
                        <a:t>Arts </a:t>
                      </a:r>
                      <a:endParaRPr sz="2000" b="1" i="0" u="sng" strike="noStrike" cap="none">
                        <a:solidFill>
                          <a:srgbClr val="FF0000"/>
                        </a:solidFill>
                        <a:latin typeface="Calibri"/>
                        <a:ea typeface="Calibri"/>
                        <a:cs typeface="Calibri"/>
                        <a:sym typeface="Calibri"/>
                      </a:endParaRPr>
                    </a:p>
                  </a:txBody>
                  <a:tcPr marL="9000" marR="9000" marT="9525" marB="0" anchor="ctr">
                    <a:solidFill>
                      <a:schemeClr val="tx2"/>
                    </a:solidFill>
                  </a:tcPr>
                </a:tc>
                <a:tc>
                  <a:txBody>
                    <a:bodyPr/>
                    <a:lstStyle/>
                    <a:p>
                      <a:pPr marL="0" marR="0" lvl="0" indent="0" algn="ctr" rtl="0">
                        <a:spcBef>
                          <a:spcPts val="0"/>
                        </a:spcBef>
                        <a:spcAft>
                          <a:spcPts val="0"/>
                        </a:spcAft>
                        <a:buNone/>
                      </a:pPr>
                      <a:r>
                        <a:rPr lang="en-US" sz="2000" b="1" u="sng" strike="noStrike" cap="none" dirty="0">
                          <a:solidFill>
                            <a:srgbClr val="FF0000"/>
                          </a:solidFill>
                        </a:rPr>
                        <a:t>Business /</a:t>
                      </a:r>
                      <a:br>
                        <a:rPr lang="en-US" sz="2000" b="1" u="sng" strike="noStrike" cap="none" dirty="0">
                          <a:solidFill>
                            <a:srgbClr val="FF0000"/>
                          </a:solidFill>
                        </a:rPr>
                      </a:br>
                      <a:r>
                        <a:rPr lang="en-US" sz="2000" b="1" u="sng" strike="noStrike" cap="none" dirty="0">
                          <a:solidFill>
                            <a:srgbClr val="FF0000"/>
                          </a:solidFill>
                        </a:rPr>
                        <a:t> Social Science </a:t>
                      </a:r>
                      <a:endParaRPr sz="2000" b="1" i="0" u="sng" strike="noStrike" cap="none" dirty="0">
                        <a:solidFill>
                          <a:srgbClr val="FF0000"/>
                        </a:solidFill>
                        <a:latin typeface="Calibri"/>
                        <a:ea typeface="Calibri"/>
                        <a:cs typeface="Calibri"/>
                        <a:sym typeface="Calibri"/>
                      </a:endParaRPr>
                    </a:p>
                  </a:txBody>
                  <a:tcPr marL="9000" marR="9000" marT="9525" marB="0" anchor="ctr">
                    <a:solidFill>
                      <a:schemeClr val="tx2"/>
                    </a:solidFill>
                  </a:tcPr>
                </a:tc>
                <a:extLst>
                  <a:ext uri="{0D108BD9-81ED-4DB2-BD59-A6C34878D82A}">
                    <a16:rowId xmlns:a16="http://schemas.microsoft.com/office/drawing/2014/main" val="10000"/>
                  </a:ext>
                </a:extLst>
              </a:tr>
              <a:tr h="588175">
                <a:tc rowSpan="3">
                  <a:txBody>
                    <a:bodyPr/>
                    <a:lstStyle/>
                    <a:p>
                      <a:pPr marL="0" marR="0" lvl="0" indent="0" algn="ctr" rtl="0">
                        <a:spcBef>
                          <a:spcPts val="0"/>
                        </a:spcBef>
                        <a:spcAft>
                          <a:spcPts val="0"/>
                        </a:spcAft>
                        <a:buNone/>
                      </a:pPr>
                      <a:r>
                        <a:rPr lang="en-US" sz="3200" b="1" u="none" strike="noStrike" cap="none" dirty="0"/>
                        <a:t>HL</a:t>
                      </a:r>
                      <a:endParaRPr sz="3200" b="1" i="0" u="none" strike="noStrike" cap="none" dirty="0">
                        <a:solidFill>
                          <a:srgbClr val="000000"/>
                        </a:solidFill>
                        <a:latin typeface="Calibri"/>
                        <a:ea typeface="Calibri"/>
                        <a:cs typeface="Calibri"/>
                        <a:sym typeface="Calibri"/>
                      </a:endParaRPr>
                    </a:p>
                  </a:txBody>
                  <a:tcPr marL="9000" marR="9000" marT="9525" marB="0" anchor="ctr">
                    <a:solidFill>
                      <a:schemeClr val="accent1">
                        <a:lumMod val="40000"/>
                        <a:lumOff val="60000"/>
                      </a:schemeClr>
                    </a:solidFill>
                  </a:tcPr>
                </a:tc>
                <a:tc>
                  <a:txBody>
                    <a:bodyPr/>
                    <a:lstStyle/>
                    <a:p>
                      <a:pPr marL="0" marR="0" lvl="0" indent="0" algn="ctr" rtl="0">
                        <a:spcBef>
                          <a:spcPts val="0"/>
                        </a:spcBef>
                        <a:spcAft>
                          <a:spcPts val="0"/>
                        </a:spcAft>
                        <a:buNone/>
                      </a:pPr>
                      <a:r>
                        <a:rPr lang="en-US" sz="2000" b="0" u="none" strike="noStrike" cap="none" dirty="0"/>
                        <a:t>Econ </a:t>
                      </a:r>
                      <a:endParaRPr sz="2000" b="0" i="0" u="none" strike="noStrike" cap="none" dirty="0">
                        <a:solidFill>
                          <a:srgbClr val="000000"/>
                        </a:solidFill>
                        <a:latin typeface="Calibri"/>
                        <a:ea typeface="Calibri"/>
                        <a:cs typeface="Calibri"/>
                        <a:sym typeface="Calibri"/>
                      </a:endParaRPr>
                    </a:p>
                  </a:txBody>
                  <a:tcPr marL="9000" marR="9000" marT="9525" marB="0" anchor="ctr">
                    <a:solidFill>
                      <a:schemeClr val="accent1">
                        <a:lumMod val="40000"/>
                        <a:lumOff val="60000"/>
                      </a:schemeClr>
                    </a:solidFill>
                  </a:tcPr>
                </a:tc>
                <a:tc>
                  <a:txBody>
                    <a:bodyPr/>
                    <a:lstStyle/>
                    <a:p>
                      <a:pPr marL="0" marR="0" lvl="0" indent="0" algn="ctr" rtl="0">
                        <a:spcBef>
                          <a:spcPts val="0"/>
                        </a:spcBef>
                        <a:spcAft>
                          <a:spcPts val="0"/>
                        </a:spcAft>
                        <a:buNone/>
                      </a:pPr>
                      <a:r>
                        <a:rPr lang="en-US" sz="2000" b="0" u="none" strike="noStrike" cap="none" dirty="0"/>
                        <a:t>Math</a:t>
                      </a:r>
                      <a:endParaRPr sz="2000" b="0" i="0" u="none" strike="noStrike" cap="none" dirty="0">
                        <a:solidFill>
                          <a:srgbClr val="000000"/>
                        </a:solidFill>
                        <a:latin typeface="Calibri"/>
                        <a:ea typeface="Calibri"/>
                        <a:cs typeface="Calibri"/>
                        <a:sym typeface="Calibri"/>
                      </a:endParaRPr>
                    </a:p>
                  </a:txBody>
                  <a:tcPr marL="9000" marR="9000" marT="9525" marB="0" anchor="ctr">
                    <a:solidFill>
                      <a:schemeClr val="accent1">
                        <a:lumMod val="40000"/>
                        <a:lumOff val="60000"/>
                      </a:schemeClr>
                    </a:solidFill>
                  </a:tcPr>
                </a:tc>
                <a:tc>
                  <a:txBody>
                    <a:bodyPr/>
                    <a:lstStyle/>
                    <a:p>
                      <a:pPr marL="0" marR="0" lvl="0" indent="0" algn="ctr" rtl="0">
                        <a:spcBef>
                          <a:spcPts val="0"/>
                        </a:spcBef>
                        <a:spcAft>
                          <a:spcPts val="0"/>
                        </a:spcAft>
                        <a:buNone/>
                      </a:pPr>
                      <a:r>
                        <a:rPr lang="en-US" sz="2000" b="0" u="none" strike="noStrike" cap="none"/>
                        <a:t>Econ / Geo</a:t>
                      </a:r>
                      <a:endParaRPr sz="2000" b="0" i="0" u="none" strike="noStrike" cap="none">
                        <a:solidFill>
                          <a:srgbClr val="000000"/>
                        </a:solidFill>
                        <a:latin typeface="Calibri"/>
                        <a:ea typeface="Calibri"/>
                        <a:cs typeface="Calibri"/>
                        <a:sym typeface="Calibri"/>
                      </a:endParaRPr>
                    </a:p>
                  </a:txBody>
                  <a:tcPr marL="9000" marR="9000" marT="9525" marB="0" anchor="ctr">
                    <a:solidFill>
                      <a:schemeClr val="accent1">
                        <a:lumMod val="40000"/>
                        <a:lumOff val="60000"/>
                      </a:schemeClr>
                    </a:solidFill>
                  </a:tcPr>
                </a:tc>
                <a:tc>
                  <a:txBody>
                    <a:bodyPr/>
                    <a:lstStyle/>
                    <a:p>
                      <a:pPr marL="0" marR="0" lvl="0" indent="0" algn="ctr" rtl="0">
                        <a:spcBef>
                          <a:spcPts val="0"/>
                        </a:spcBef>
                        <a:spcAft>
                          <a:spcPts val="0"/>
                        </a:spcAft>
                        <a:buNone/>
                      </a:pPr>
                      <a:r>
                        <a:rPr lang="en-US" sz="2000" b="0" i="0" u="none" strike="noStrike" cap="none">
                          <a:solidFill>
                            <a:schemeClr val="dk1"/>
                          </a:solidFill>
                          <a:latin typeface="Palatino Linotype"/>
                          <a:ea typeface="Palatino Linotype"/>
                          <a:cs typeface="Palatino Linotype"/>
                          <a:sym typeface="Palatino Linotype"/>
                        </a:rPr>
                        <a:t>Econ</a:t>
                      </a:r>
                      <a:endParaRPr sz="2000" b="0" i="0" u="none" strike="noStrike" cap="none">
                        <a:solidFill>
                          <a:srgbClr val="000000"/>
                        </a:solidFill>
                        <a:latin typeface="Calibri"/>
                        <a:ea typeface="Calibri"/>
                        <a:cs typeface="Calibri"/>
                        <a:sym typeface="Calibri"/>
                      </a:endParaRPr>
                    </a:p>
                  </a:txBody>
                  <a:tcPr marL="9000" marR="9000" marT="9525" marB="0" anchor="ctr">
                    <a:solidFill>
                      <a:schemeClr val="accent1">
                        <a:lumMod val="40000"/>
                        <a:lumOff val="60000"/>
                      </a:schemeClr>
                    </a:solidFill>
                  </a:tcPr>
                </a:tc>
                <a:extLst>
                  <a:ext uri="{0D108BD9-81ED-4DB2-BD59-A6C34878D82A}">
                    <a16:rowId xmlns:a16="http://schemas.microsoft.com/office/drawing/2014/main" val="10001"/>
                  </a:ext>
                </a:extLst>
              </a:tr>
              <a:tr h="588175">
                <a:tc vMerge="1">
                  <a:txBody>
                    <a:bodyPr/>
                    <a:lstStyle/>
                    <a:p>
                      <a:endParaRPr lang="en-US"/>
                    </a:p>
                  </a:txBody>
                  <a:tcPr/>
                </a:tc>
                <a:tc>
                  <a:txBody>
                    <a:bodyPr/>
                    <a:lstStyle/>
                    <a:p>
                      <a:pPr marL="0" marR="0" lvl="0" indent="0" algn="ctr" rtl="0">
                        <a:spcBef>
                          <a:spcPts val="0"/>
                        </a:spcBef>
                        <a:spcAft>
                          <a:spcPts val="0"/>
                        </a:spcAft>
                        <a:buNone/>
                      </a:pPr>
                      <a:r>
                        <a:rPr lang="en-US" sz="2000" b="0" u="none" strike="noStrike" cap="none"/>
                        <a:t>Chem </a:t>
                      </a:r>
                      <a:endParaRPr sz="2000" b="0" i="0" u="none" strike="noStrike" cap="none">
                        <a:solidFill>
                          <a:srgbClr val="000000"/>
                        </a:solidFill>
                        <a:latin typeface="Calibri"/>
                        <a:ea typeface="Calibri"/>
                        <a:cs typeface="Calibri"/>
                        <a:sym typeface="Calibri"/>
                      </a:endParaRPr>
                    </a:p>
                  </a:txBody>
                  <a:tcPr marL="9000" marR="9000" marT="9525" marB="0" anchor="ctr">
                    <a:solidFill>
                      <a:schemeClr val="accent1">
                        <a:lumMod val="40000"/>
                        <a:lumOff val="60000"/>
                      </a:schemeClr>
                    </a:solidFill>
                  </a:tcPr>
                </a:tc>
                <a:tc>
                  <a:txBody>
                    <a:bodyPr/>
                    <a:lstStyle/>
                    <a:p>
                      <a:pPr marL="0" marR="0" lvl="0" indent="0" algn="ctr" rtl="0">
                        <a:spcBef>
                          <a:spcPts val="0"/>
                        </a:spcBef>
                        <a:spcAft>
                          <a:spcPts val="0"/>
                        </a:spcAft>
                        <a:buNone/>
                      </a:pPr>
                      <a:r>
                        <a:rPr lang="en-US" sz="2000" b="0" u="none" strike="noStrike" cap="none" dirty="0" err="1"/>
                        <a:t>Chem</a:t>
                      </a:r>
                      <a:endParaRPr sz="2000" b="0" i="0" u="none" strike="noStrike" cap="none" dirty="0">
                        <a:solidFill>
                          <a:srgbClr val="000000"/>
                        </a:solidFill>
                        <a:latin typeface="Calibri"/>
                        <a:ea typeface="Calibri"/>
                        <a:cs typeface="Calibri"/>
                        <a:sym typeface="Calibri"/>
                      </a:endParaRPr>
                    </a:p>
                  </a:txBody>
                  <a:tcPr marL="9000" marR="9000" marT="9525" marB="0" anchor="ctr">
                    <a:solidFill>
                      <a:schemeClr val="accent1">
                        <a:lumMod val="40000"/>
                        <a:lumOff val="60000"/>
                      </a:schemeClr>
                    </a:solidFill>
                  </a:tcPr>
                </a:tc>
                <a:tc>
                  <a:txBody>
                    <a:bodyPr/>
                    <a:lstStyle/>
                    <a:p>
                      <a:pPr marL="0" marR="0" lvl="0" indent="0" algn="ctr" rtl="0">
                        <a:spcBef>
                          <a:spcPts val="0"/>
                        </a:spcBef>
                        <a:spcAft>
                          <a:spcPts val="0"/>
                        </a:spcAft>
                        <a:buNone/>
                      </a:pPr>
                      <a:r>
                        <a:rPr lang="en-US" sz="2000" b="0" u="none" strike="noStrike" cap="none" dirty="0"/>
                        <a:t>VA</a:t>
                      </a:r>
                      <a:endParaRPr sz="2000" b="0" i="0" u="none" strike="noStrike" cap="none" dirty="0">
                        <a:solidFill>
                          <a:srgbClr val="000000"/>
                        </a:solidFill>
                        <a:latin typeface="Calibri"/>
                        <a:ea typeface="Calibri"/>
                        <a:cs typeface="Calibri"/>
                        <a:sym typeface="Calibri"/>
                      </a:endParaRPr>
                    </a:p>
                  </a:txBody>
                  <a:tcPr marL="9000" marR="9000" marT="9525" marB="0" anchor="ctr">
                    <a:solidFill>
                      <a:schemeClr val="accent1">
                        <a:lumMod val="40000"/>
                        <a:lumOff val="60000"/>
                      </a:schemeClr>
                    </a:solidFill>
                  </a:tcPr>
                </a:tc>
                <a:tc>
                  <a:txBody>
                    <a:bodyPr/>
                    <a:lstStyle/>
                    <a:p>
                      <a:pPr marL="0" marR="0" lvl="0" indent="0" algn="ctr" rtl="0">
                        <a:spcBef>
                          <a:spcPts val="0"/>
                        </a:spcBef>
                        <a:spcAft>
                          <a:spcPts val="0"/>
                        </a:spcAft>
                        <a:buNone/>
                      </a:pPr>
                      <a:r>
                        <a:rPr lang="en-US" sz="2000" b="0" i="0" u="none" strike="noStrike" cap="none" dirty="0">
                          <a:solidFill>
                            <a:schemeClr val="dk1"/>
                          </a:solidFill>
                          <a:latin typeface="Palatino Linotype"/>
                          <a:ea typeface="Palatino Linotype"/>
                          <a:cs typeface="Palatino Linotype"/>
                          <a:sym typeface="Palatino Linotype"/>
                        </a:rPr>
                        <a:t>Geo</a:t>
                      </a:r>
                      <a:endParaRPr sz="2000" b="0" i="0" u="none" strike="noStrike" cap="none" dirty="0">
                        <a:solidFill>
                          <a:srgbClr val="000000"/>
                        </a:solidFill>
                        <a:latin typeface="Calibri"/>
                        <a:ea typeface="Calibri"/>
                        <a:cs typeface="Calibri"/>
                        <a:sym typeface="Calibri"/>
                      </a:endParaRPr>
                    </a:p>
                  </a:txBody>
                  <a:tcPr marL="9000" marR="9000" marT="9525" marB="0" anchor="ctr">
                    <a:solidFill>
                      <a:schemeClr val="accent1">
                        <a:lumMod val="40000"/>
                        <a:lumOff val="60000"/>
                      </a:schemeClr>
                    </a:solidFill>
                  </a:tcPr>
                </a:tc>
                <a:extLst>
                  <a:ext uri="{0D108BD9-81ED-4DB2-BD59-A6C34878D82A}">
                    <a16:rowId xmlns:a16="http://schemas.microsoft.com/office/drawing/2014/main" val="10002"/>
                  </a:ext>
                </a:extLst>
              </a:tr>
              <a:tr h="617600">
                <a:tc vMerge="1">
                  <a:txBody>
                    <a:bodyPr/>
                    <a:lstStyle/>
                    <a:p>
                      <a:endParaRPr lang="en-US"/>
                    </a:p>
                  </a:txBody>
                  <a:tcPr/>
                </a:tc>
                <a:tc>
                  <a:txBody>
                    <a:bodyPr/>
                    <a:lstStyle/>
                    <a:p>
                      <a:pPr marL="0" marR="0" lvl="0" indent="0" algn="ctr" rtl="0">
                        <a:spcBef>
                          <a:spcPts val="0"/>
                        </a:spcBef>
                        <a:spcAft>
                          <a:spcPts val="0"/>
                        </a:spcAft>
                        <a:buNone/>
                      </a:pPr>
                      <a:r>
                        <a:rPr lang="en-US" sz="2000" b="0" u="none" strike="noStrike" cap="none"/>
                        <a:t>Bio / Phy</a:t>
                      </a:r>
                      <a:endParaRPr sz="2000" b="0" i="0" u="none" strike="noStrike" cap="none">
                        <a:solidFill>
                          <a:srgbClr val="000000"/>
                        </a:solidFill>
                        <a:latin typeface="Calibri"/>
                        <a:ea typeface="Calibri"/>
                        <a:cs typeface="Calibri"/>
                        <a:sym typeface="Calibri"/>
                      </a:endParaRPr>
                    </a:p>
                  </a:txBody>
                  <a:tcPr marL="9000" marR="9000" marT="9525" marB="0" anchor="ctr">
                    <a:solidFill>
                      <a:schemeClr val="accent1">
                        <a:lumMod val="40000"/>
                        <a:lumOff val="60000"/>
                      </a:schemeClr>
                    </a:solidFill>
                  </a:tcPr>
                </a:tc>
                <a:tc>
                  <a:txBody>
                    <a:bodyPr/>
                    <a:lstStyle/>
                    <a:p>
                      <a:pPr marL="0" marR="0" lvl="0" indent="0" algn="ctr" rtl="0">
                        <a:spcBef>
                          <a:spcPts val="0"/>
                        </a:spcBef>
                        <a:spcAft>
                          <a:spcPts val="0"/>
                        </a:spcAft>
                        <a:buNone/>
                      </a:pPr>
                      <a:r>
                        <a:rPr lang="en-US" sz="2000" b="0" i="0" u="none" strike="noStrike" cap="none">
                          <a:solidFill>
                            <a:schemeClr val="dk1"/>
                          </a:solidFill>
                          <a:latin typeface="Palatino Linotype"/>
                          <a:ea typeface="Palatino Linotype"/>
                          <a:cs typeface="Palatino Linotype"/>
                          <a:sym typeface="Palatino Linotype"/>
                        </a:rPr>
                        <a:t>Phy</a:t>
                      </a:r>
                      <a:endParaRPr sz="2000" b="0" i="0" u="none" strike="noStrike" cap="none">
                        <a:solidFill>
                          <a:srgbClr val="000000"/>
                        </a:solidFill>
                        <a:latin typeface="Calibri"/>
                        <a:ea typeface="Calibri"/>
                        <a:cs typeface="Calibri"/>
                        <a:sym typeface="Calibri"/>
                      </a:endParaRPr>
                    </a:p>
                  </a:txBody>
                  <a:tcPr marL="9000" marR="9000" marT="9525" marB="0" anchor="ctr">
                    <a:solidFill>
                      <a:schemeClr val="accent1">
                        <a:lumMod val="40000"/>
                        <a:lumOff val="60000"/>
                      </a:schemeClr>
                    </a:solidFill>
                  </a:tcPr>
                </a:tc>
                <a:tc>
                  <a:txBody>
                    <a:bodyPr/>
                    <a:lstStyle/>
                    <a:p>
                      <a:pPr marL="0" marR="0" lvl="0" indent="0" algn="ctr" rtl="0">
                        <a:spcBef>
                          <a:spcPts val="0"/>
                        </a:spcBef>
                        <a:spcAft>
                          <a:spcPts val="0"/>
                        </a:spcAft>
                        <a:buNone/>
                      </a:pPr>
                      <a:r>
                        <a:rPr lang="en-US" sz="2000" b="0" u="none" strike="noStrike" cap="none"/>
                        <a:t>Bio / Phy </a:t>
                      </a:r>
                      <a:endParaRPr sz="2000" b="0" i="0" u="none" strike="noStrike" cap="none">
                        <a:solidFill>
                          <a:srgbClr val="000000"/>
                        </a:solidFill>
                        <a:latin typeface="Calibri"/>
                        <a:ea typeface="Calibri"/>
                        <a:cs typeface="Calibri"/>
                        <a:sym typeface="Calibri"/>
                      </a:endParaRPr>
                    </a:p>
                  </a:txBody>
                  <a:tcPr marL="9000" marR="9000" marT="9525" marB="0" anchor="ctr">
                    <a:solidFill>
                      <a:schemeClr val="accent1">
                        <a:lumMod val="40000"/>
                        <a:lumOff val="60000"/>
                      </a:schemeClr>
                    </a:solidFill>
                  </a:tcPr>
                </a:tc>
                <a:tc>
                  <a:txBody>
                    <a:bodyPr/>
                    <a:lstStyle/>
                    <a:p>
                      <a:pPr marL="0" marR="0" lvl="0" indent="0" algn="ctr" rtl="0">
                        <a:spcBef>
                          <a:spcPts val="0"/>
                        </a:spcBef>
                        <a:spcAft>
                          <a:spcPts val="0"/>
                        </a:spcAft>
                        <a:buNone/>
                      </a:pPr>
                      <a:r>
                        <a:rPr lang="en-US" sz="2000" b="0" u="none" strike="noStrike" cap="none" dirty="0"/>
                        <a:t>Bio / </a:t>
                      </a:r>
                      <a:r>
                        <a:rPr lang="en-US" sz="2000" b="0" u="none" strike="noStrike" cap="none" dirty="0" err="1"/>
                        <a:t>Phy</a:t>
                      </a:r>
                      <a:endParaRPr sz="2000" b="0" i="0" u="none" strike="noStrike" cap="none" dirty="0">
                        <a:solidFill>
                          <a:srgbClr val="000000"/>
                        </a:solidFill>
                        <a:latin typeface="Calibri"/>
                        <a:ea typeface="Calibri"/>
                        <a:cs typeface="Calibri"/>
                        <a:sym typeface="Calibri"/>
                      </a:endParaRPr>
                    </a:p>
                  </a:txBody>
                  <a:tcPr marL="9000" marR="9000" marT="9525" marB="0" anchor="ctr">
                    <a:solidFill>
                      <a:schemeClr val="accent1">
                        <a:lumMod val="40000"/>
                        <a:lumOff val="60000"/>
                      </a:schemeClr>
                    </a:solidFill>
                  </a:tcPr>
                </a:tc>
                <a:extLst>
                  <a:ext uri="{0D108BD9-81ED-4DB2-BD59-A6C34878D82A}">
                    <a16:rowId xmlns:a16="http://schemas.microsoft.com/office/drawing/2014/main" val="10003"/>
                  </a:ext>
                </a:extLst>
              </a:tr>
              <a:tr h="588175">
                <a:tc rowSpan="3">
                  <a:txBody>
                    <a:bodyPr/>
                    <a:lstStyle/>
                    <a:p>
                      <a:pPr marL="0" marR="0" lvl="0" indent="0" algn="ctr" rtl="0">
                        <a:spcBef>
                          <a:spcPts val="0"/>
                        </a:spcBef>
                        <a:spcAft>
                          <a:spcPts val="0"/>
                        </a:spcAft>
                        <a:buNone/>
                      </a:pPr>
                      <a:r>
                        <a:rPr lang="en-US" sz="3200" b="1" u="none" strike="noStrike" cap="none"/>
                        <a:t>SL</a:t>
                      </a:r>
                      <a:endParaRPr sz="3200" b="1" i="0" u="none" strike="noStrike" cap="none">
                        <a:solidFill>
                          <a:srgbClr val="000000"/>
                        </a:solidFill>
                        <a:latin typeface="Calibri"/>
                        <a:ea typeface="Calibri"/>
                        <a:cs typeface="Calibri"/>
                        <a:sym typeface="Calibri"/>
                      </a:endParaRPr>
                    </a:p>
                  </a:txBody>
                  <a:tcPr marL="9000" marR="9000" marT="9525" marB="0" anchor="ctr">
                    <a:solidFill>
                      <a:srgbClr val="C6D1DD"/>
                    </a:solidFill>
                  </a:tcPr>
                </a:tc>
                <a:tc>
                  <a:txBody>
                    <a:bodyPr/>
                    <a:lstStyle/>
                    <a:p>
                      <a:pPr marL="0" marR="0" lvl="0" indent="0" algn="ctr" rtl="0">
                        <a:spcBef>
                          <a:spcPts val="0"/>
                        </a:spcBef>
                        <a:spcAft>
                          <a:spcPts val="0"/>
                        </a:spcAft>
                        <a:buNone/>
                      </a:pPr>
                      <a:r>
                        <a:rPr lang="en-US" sz="2000" b="0" u="none" strike="noStrike" cap="none"/>
                        <a:t>Chi / Fr</a:t>
                      </a:r>
                      <a:endParaRPr sz="2000" b="0" i="0" u="none" strike="noStrike" cap="none">
                        <a:solidFill>
                          <a:srgbClr val="000000"/>
                        </a:solidFill>
                        <a:latin typeface="Calibri"/>
                        <a:ea typeface="Calibri"/>
                        <a:cs typeface="Calibri"/>
                        <a:sym typeface="Calibri"/>
                      </a:endParaRPr>
                    </a:p>
                  </a:txBody>
                  <a:tcPr marL="9000" marR="9000" marT="9525" marB="0" anchor="ctr">
                    <a:solidFill>
                      <a:srgbClr val="C6D1DD"/>
                    </a:solidFill>
                  </a:tcPr>
                </a:tc>
                <a:tc>
                  <a:txBody>
                    <a:bodyPr/>
                    <a:lstStyle/>
                    <a:p>
                      <a:pPr marL="0" marR="0" lvl="0" indent="0" algn="ctr" rtl="0">
                        <a:spcBef>
                          <a:spcPts val="0"/>
                        </a:spcBef>
                        <a:spcAft>
                          <a:spcPts val="0"/>
                        </a:spcAft>
                        <a:buNone/>
                      </a:pPr>
                      <a:r>
                        <a:rPr lang="en-US" sz="2000" b="0" u="none" strike="noStrike" cap="none"/>
                        <a:t>Chi / Fr</a:t>
                      </a:r>
                      <a:endParaRPr sz="2000" b="0" i="0" u="none" strike="noStrike" cap="none">
                        <a:solidFill>
                          <a:srgbClr val="000000"/>
                        </a:solidFill>
                        <a:latin typeface="Calibri"/>
                        <a:ea typeface="Calibri"/>
                        <a:cs typeface="Calibri"/>
                        <a:sym typeface="Calibri"/>
                      </a:endParaRPr>
                    </a:p>
                  </a:txBody>
                  <a:tcPr marL="9000" marR="9000" marT="9525" marB="0" anchor="ctr">
                    <a:solidFill>
                      <a:srgbClr val="C6D1DD"/>
                    </a:solidFill>
                  </a:tcPr>
                </a:tc>
                <a:tc>
                  <a:txBody>
                    <a:bodyPr/>
                    <a:lstStyle/>
                    <a:p>
                      <a:pPr marL="0" marR="0" lvl="0" indent="0" algn="ctr" rtl="0">
                        <a:spcBef>
                          <a:spcPts val="0"/>
                        </a:spcBef>
                        <a:spcAft>
                          <a:spcPts val="0"/>
                        </a:spcAft>
                        <a:buNone/>
                      </a:pPr>
                      <a:r>
                        <a:rPr lang="en-US" sz="2000" b="0" u="none" strike="noStrike" cap="none"/>
                        <a:t>Chi / Fr</a:t>
                      </a:r>
                      <a:endParaRPr sz="2000" b="0" i="0" u="none" strike="noStrike" cap="none">
                        <a:solidFill>
                          <a:srgbClr val="000000"/>
                        </a:solidFill>
                        <a:latin typeface="Calibri"/>
                        <a:ea typeface="Calibri"/>
                        <a:cs typeface="Calibri"/>
                        <a:sym typeface="Calibri"/>
                      </a:endParaRPr>
                    </a:p>
                  </a:txBody>
                  <a:tcPr marL="9000" marR="9000" marT="9525" marB="0" anchor="ctr">
                    <a:solidFill>
                      <a:srgbClr val="C6D1DD"/>
                    </a:solidFill>
                  </a:tcPr>
                </a:tc>
                <a:tc>
                  <a:txBody>
                    <a:bodyPr/>
                    <a:lstStyle/>
                    <a:p>
                      <a:pPr marL="0" marR="0" lvl="0" indent="0" algn="ctr" rtl="0">
                        <a:spcBef>
                          <a:spcPts val="0"/>
                        </a:spcBef>
                        <a:spcAft>
                          <a:spcPts val="0"/>
                        </a:spcAft>
                        <a:buNone/>
                      </a:pPr>
                      <a:r>
                        <a:rPr lang="en-US" sz="2000" b="0" u="none" strike="noStrike" cap="none" dirty="0"/>
                        <a:t>Chi / Fr</a:t>
                      </a:r>
                      <a:endParaRPr sz="2000" b="0" i="0" u="none" strike="noStrike" cap="none" dirty="0">
                        <a:solidFill>
                          <a:srgbClr val="000000"/>
                        </a:solidFill>
                        <a:latin typeface="Calibri"/>
                        <a:ea typeface="Calibri"/>
                        <a:cs typeface="Calibri"/>
                        <a:sym typeface="Calibri"/>
                      </a:endParaRPr>
                    </a:p>
                  </a:txBody>
                  <a:tcPr marL="9000" marR="9000" marT="9525" marB="0" anchor="ctr">
                    <a:solidFill>
                      <a:srgbClr val="C6D1DD"/>
                    </a:solidFill>
                  </a:tcPr>
                </a:tc>
                <a:extLst>
                  <a:ext uri="{0D108BD9-81ED-4DB2-BD59-A6C34878D82A}">
                    <a16:rowId xmlns:a16="http://schemas.microsoft.com/office/drawing/2014/main" val="10004"/>
                  </a:ext>
                </a:extLst>
              </a:tr>
              <a:tr h="588175">
                <a:tc vMerge="1">
                  <a:txBody>
                    <a:bodyPr/>
                    <a:lstStyle/>
                    <a:p>
                      <a:endParaRPr lang="en-US"/>
                    </a:p>
                  </a:txBody>
                  <a:tcPr/>
                </a:tc>
                <a:tc>
                  <a:txBody>
                    <a:bodyPr/>
                    <a:lstStyle/>
                    <a:p>
                      <a:pPr marL="0" marR="0" lvl="0" indent="0" algn="ctr" rtl="0">
                        <a:spcBef>
                          <a:spcPts val="0"/>
                        </a:spcBef>
                        <a:spcAft>
                          <a:spcPts val="0"/>
                        </a:spcAft>
                        <a:buNone/>
                      </a:pPr>
                      <a:r>
                        <a:rPr lang="en-US" sz="2000" b="0" u="none" strike="noStrike" cap="none"/>
                        <a:t>Eng</a:t>
                      </a:r>
                      <a:endParaRPr sz="2000" b="0" i="0" u="none" strike="noStrike" cap="none">
                        <a:solidFill>
                          <a:srgbClr val="000000"/>
                        </a:solidFill>
                        <a:latin typeface="Calibri"/>
                        <a:ea typeface="Calibri"/>
                        <a:cs typeface="Calibri"/>
                        <a:sym typeface="Calibri"/>
                      </a:endParaRPr>
                    </a:p>
                  </a:txBody>
                  <a:tcPr marL="9000" marR="9000" marT="9525" marB="0" anchor="ctr">
                    <a:solidFill>
                      <a:srgbClr val="C6D1DD"/>
                    </a:solidFill>
                  </a:tcPr>
                </a:tc>
                <a:tc>
                  <a:txBody>
                    <a:bodyPr/>
                    <a:lstStyle/>
                    <a:p>
                      <a:pPr marL="0" marR="0" lvl="0" indent="0" algn="ctr" rtl="0">
                        <a:spcBef>
                          <a:spcPts val="0"/>
                        </a:spcBef>
                        <a:spcAft>
                          <a:spcPts val="0"/>
                        </a:spcAft>
                        <a:buNone/>
                      </a:pPr>
                      <a:r>
                        <a:rPr lang="en-US" sz="2000" b="0" u="none" strike="noStrike" cap="none"/>
                        <a:t>Eng</a:t>
                      </a:r>
                      <a:endParaRPr sz="2000" b="0" i="0" u="none" strike="noStrike" cap="none">
                        <a:solidFill>
                          <a:srgbClr val="000000"/>
                        </a:solidFill>
                        <a:latin typeface="Calibri"/>
                        <a:ea typeface="Calibri"/>
                        <a:cs typeface="Calibri"/>
                        <a:sym typeface="Calibri"/>
                      </a:endParaRPr>
                    </a:p>
                  </a:txBody>
                  <a:tcPr marL="9000" marR="9000" marT="9525" marB="0" anchor="ctr">
                    <a:solidFill>
                      <a:srgbClr val="C6D1DD"/>
                    </a:solidFill>
                  </a:tcPr>
                </a:tc>
                <a:tc>
                  <a:txBody>
                    <a:bodyPr/>
                    <a:lstStyle/>
                    <a:p>
                      <a:pPr marL="0" marR="0" lvl="0" indent="0" algn="ctr" rtl="0">
                        <a:spcBef>
                          <a:spcPts val="0"/>
                        </a:spcBef>
                        <a:spcAft>
                          <a:spcPts val="0"/>
                        </a:spcAft>
                        <a:buNone/>
                      </a:pPr>
                      <a:r>
                        <a:rPr lang="en-US" sz="2000" b="0" u="none" strike="noStrike" cap="none"/>
                        <a:t>Eng</a:t>
                      </a:r>
                      <a:endParaRPr sz="2000" b="0" i="0" u="none" strike="noStrike" cap="none">
                        <a:solidFill>
                          <a:srgbClr val="000000"/>
                        </a:solidFill>
                        <a:latin typeface="Calibri"/>
                        <a:ea typeface="Calibri"/>
                        <a:cs typeface="Calibri"/>
                        <a:sym typeface="Calibri"/>
                      </a:endParaRPr>
                    </a:p>
                  </a:txBody>
                  <a:tcPr marL="9000" marR="9000" marT="9525" marB="0" anchor="ctr">
                    <a:solidFill>
                      <a:srgbClr val="C6D1DD"/>
                    </a:solidFill>
                  </a:tcPr>
                </a:tc>
                <a:tc>
                  <a:txBody>
                    <a:bodyPr/>
                    <a:lstStyle/>
                    <a:p>
                      <a:pPr marL="0" marR="0" lvl="0" indent="0" algn="ctr" rtl="0">
                        <a:spcBef>
                          <a:spcPts val="0"/>
                        </a:spcBef>
                        <a:spcAft>
                          <a:spcPts val="0"/>
                        </a:spcAft>
                        <a:buNone/>
                      </a:pPr>
                      <a:r>
                        <a:rPr lang="en-US" sz="2000" b="0" u="none" strike="noStrike" cap="none"/>
                        <a:t>Eng</a:t>
                      </a:r>
                      <a:endParaRPr sz="2000" b="0" i="0" u="none" strike="noStrike" cap="none">
                        <a:solidFill>
                          <a:srgbClr val="000000"/>
                        </a:solidFill>
                        <a:latin typeface="Calibri"/>
                        <a:ea typeface="Calibri"/>
                        <a:cs typeface="Calibri"/>
                        <a:sym typeface="Calibri"/>
                      </a:endParaRPr>
                    </a:p>
                  </a:txBody>
                  <a:tcPr marL="9000" marR="9000" marT="9525" marB="0" anchor="ctr">
                    <a:solidFill>
                      <a:srgbClr val="C6D1DD"/>
                    </a:solidFill>
                  </a:tcPr>
                </a:tc>
                <a:extLst>
                  <a:ext uri="{0D108BD9-81ED-4DB2-BD59-A6C34878D82A}">
                    <a16:rowId xmlns:a16="http://schemas.microsoft.com/office/drawing/2014/main" val="10005"/>
                  </a:ext>
                </a:extLst>
              </a:tr>
              <a:tr h="596050">
                <a:tc vMerge="1">
                  <a:txBody>
                    <a:bodyPr/>
                    <a:lstStyle/>
                    <a:p>
                      <a:endParaRPr lang="en-US"/>
                    </a:p>
                  </a:txBody>
                  <a:tcPr/>
                </a:tc>
                <a:tc>
                  <a:txBody>
                    <a:bodyPr/>
                    <a:lstStyle/>
                    <a:p>
                      <a:pPr marL="0" marR="0" lvl="0" indent="0" algn="ctr" rtl="0">
                        <a:spcBef>
                          <a:spcPts val="0"/>
                        </a:spcBef>
                        <a:spcAft>
                          <a:spcPts val="0"/>
                        </a:spcAft>
                        <a:buNone/>
                      </a:pPr>
                      <a:r>
                        <a:rPr lang="en-US" sz="2000" b="0" u="none" strike="noStrike" cap="none"/>
                        <a:t>Math </a:t>
                      </a:r>
                      <a:endParaRPr sz="2000" b="0" i="0" u="none" strike="noStrike" cap="none">
                        <a:solidFill>
                          <a:srgbClr val="000000"/>
                        </a:solidFill>
                        <a:latin typeface="Calibri"/>
                        <a:ea typeface="Calibri"/>
                        <a:cs typeface="Calibri"/>
                        <a:sym typeface="Calibri"/>
                      </a:endParaRPr>
                    </a:p>
                  </a:txBody>
                  <a:tcPr marL="9000" marR="9000" marT="9525" marB="0" anchor="ctr">
                    <a:solidFill>
                      <a:srgbClr val="C6D1DD"/>
                    </a:solidFill>
                  </a:tcPr>
                </a:tc>
                <a:tc>
                  <a:txBody>
                    <a:bodyPr/>
                    <a:lstStyle/>
                    <a:p>
                      <a:pPr marL="0" marR="0" lvl="0" indent="0" algn="ctr" rtl="0">
                        <a:spcBef>
                          <a:spcPts val="0"/>
                        </a:spcBef>
                        <a:spcAft>
                          <a:spcPts val="0"/>
                        </a:spcAft>
                        <a:buNone/>
                      </a:pPr>
                      <a:r>
                        <a:rPr lang="en-US" sz="2000" b="0" u="none" strike="noStrike" cap="none"/>
                        <a:t>Econ</a:t>
                      </a:r>
                      <a:endParaRPr sz="2000" b="0" i="0" u="none" strike="noStrike" cap="none">
                        <a:solidFill>
                          <a:srgbClr val="000000"/>
                        </a:solidFill>
                        <a:latin typeface="Calibri"/>
                        <a:ea typeface="Calibri"/>
                        <a:cs typeface="Calibri"/>
                        <a:sym typeface="Calibri"/>
                      </a:endParaRPr>
                    </a:p>
                  </a:txBody>
                  <a:tcPr marL="9000" marR="9000" marT="9525" marB="0" anchor="ctr">
                    <a:solidFill>
                      <a:srgbClr val="C6D1DD"/>
                    </a:solidFill>
                  </a:tcPr>
                </a:tc>
                <a:tc>
                  <a:txBody>
                    <a:bodyPr/>
                    <a:lstStyle/>
                    <a:p>
                      <a:pPr marL="0" marR="0" lvl="0" indent="0" algn="ctr" rtl="0">
                        <a:spcBef>
                          <a:spcPts val="0"/>
                        </a:spcBef>
                        <a:spcAft>
                          <a:spcPts val="0"/>
                        </a:spcAft>
                        <a:buNone/>
                      </a:pPr>
                      <a:r>
                        <a:rPr lang="en-US" sz="2000" b="0" u="none" strike="noStrike" cap="none"/>
                        <a:t>Math</a:t>
                      </a:r>
                      <a:endParaRPr sz="2000" b="0" i="0" u="none" strike="noStrike" cap="none">
                        <a:solidFill>
                          <a:srgbClr val="000000"/>
                        </a:solidFill>
                        <a:latin typeface="Calibri"/>
                        <a:ea typeface="Calibri"/>
                        <a:cs typeface="Calibri"/>
                        <a:sym typeface="Calibri"/>
                      </a:endParaRPr>
                    </a:p>
                  </a:txBody>
                  <a:tcPr marL="9000" marR="9000" marT="9525" marB="0" anchor="ctr">
                    <a:solidFill>
                      <a:srgbClr val="C6D1DD"/>
                    </a:solidFill>
                  </a:tcPr>
                </a:tc>
                <a:tc>
                  <a:txBody>
                    <a:bodyPr/>
                    <a:lstStyle/>
                    <a:p>
                      <a:pPr marL="0" marR="0" lvl="0" indent="0" algn="ctr" rtl="0">
                        <a:spcBef>
                          <a:spcPts val="0"/>
                        </a:spcBef>
                        <a:spcAft>
                          <a:spcPts val="0"/>
                        </a:spcAft>
                        <a:buNone/>
                      </a:pPr>
                      <a:r>
                        <a:rPr lang="en-US" sz="2000" b="0" u="none" strike="noStrike" cap="none" dirty="0"/>
                        <a:t>Math</a:t>
                      </a:r>
                      <a:endParaRPr sz="2000" b="0" i="0" u="none" strike="noStrike" cap="none" dirty="0">
                        <a:solidFill>
                          <a:srgbClr val="000000"/>
                        </a:solidFill>
                        <a:latin typeface="Calibri"/>
                        <a:ea typeface="Calibri"/>
                        <a:cs typeface="Calibri"/>
                        <a:sym typeface="Calibri"/>
                      </a:endParaRPr>
                    </a:p>
                  </a:txBody>
                  <a:tcPr marL="9000" marR="9000" marT="9525" marB="0" anchor="ctr">
                    <a:solidFill>
                      <a:srgbClr val="C6D1DD"/>
                    </a:solidFill>
                  </a:tcPr>
                </a:tc>
                <a:extLst>
                  <a:ext uri="{0D108BD9-81ED-4DB2-BD59-A6C34878D82A}">
                    <a16:rowId xmlns:a16="http://schemas.microsoft.com/office/drawing/2014/main" val="10006"/>
                  </a:ext>
                </a:extLst>
              </a:tr>
            </a:tbl>
          </a:graphicData>
        </a:graphic>
      </p:graphicFrame>
      <p:sp>
        <p:nvSpPr>
          <p:cNvPr id="248" name="Google Shape;248;p16"/>
          <p:cNvSpPr txBox="1"/>
          <p:nvPr/>
        </p:nvSpPr>
        <p:spPr>
          <a:xfrm>
            <a:off x="1176151" y="5777150"/>
            <a:ext cx="6791700" cy="592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chemeClr val="dk1"/>
                </a:solidFill>
                <a:latin typeface="Palatino Linotype"/>
                <a:ea typeface="Palatino Linotype"/>
                <a:cs typeface="Palatino Linotype"/>
                <a:sym typeface="Palatino Linotype"/>
              </a:rPr>
              <a:t>There is no distinction of Higher Level or Standard Level in the BYP. </a:t>
            </a:r>
            <a:endParaRPr/>
          </a:p>
          <a:p>
            <a:pPr marL="0" marR="0" lvl="0" indent="0" algn="ctr" rtl="0">
              <a:spcBef>
                <a:spcPts val="0"/>
              </a:spcBef>
              <a:spcAft>
                <a:spcPts val="0"/>
              </a:spcAft>
              <a:buNone/>
            </a:pPr>
            <a:r>
              <a:rPr lang="en-US" sz="1600" b="1">
                <a:solidFill>
                  <a:schemeClr val="dk1"/>
                </a:solidFill>
                <a:latin typeface="Palatino Linotype"/>
                <a:ea typeface="Palatino Linotype"/>
                <a:cs typeface="Palatino Linotype"/>
                <a:sym typeface="Palatino Linotype"/>
              </a:rPr>
              <a:t>All subjects are given roughly the same amount of curriculum time.  </a:t>
            </a:r>
            <a:endParaRPr/>
          </a:p>
        </p:txBody>
      </p:sp>
      <p:sp>
        <p:nvSpPr>
          <p:cNvPr id="249" name="Google Shape;249;p16"/>
          <p:cNvSpPr txBox="1">
            <a:spLocks noGrp="1"/>
          </p:cNvSpPr>
          <p:nvPr>
            <p:ph type="ftr" idx="11"/>
          </p:nvPr>
        </p:nvSpPr>
        <p:spPr>
          <a:xfrm>
            <a:off x="751077"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250" name="Google Shape;250;p16"/>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17"/>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b" anchorCtr="0">
            <a:noAutofit/>
          </a:bodyPr>
          <a:lstStyle/>
          <a:p>
            <a:pPr marL="0" lvl="0" indent="0" algn="ctr" rtl="0">
              <a:lnSpc>
                <a:spcPct val="145000"/>
              </a:lnSpc>
              <a:spcBef>
                <a:spcPts val="0"/>
              </a:spcBef>
              <a:spcAft>
                <a:spcPts val="0"/>
              </a:spcAft>
              <a:buClr>
                <a:srgbClr val="0070C0"/>
              </a:buClr>
              <a:buSzPts val="4000"/>
              <a:buFont typeface="Palatino Linotype"/>
              <a:buNone/>
            </a:pPr>
            <a:r>
              <a:rPr lang="en-US" sz="4000" b="1">
                <a:solidFill>
                  <a:srgbClr val="0070C0"/>
                </a:solidFill>
              </a:rPr>
              <a:t>22/23年度科目組合 </a:t>
            </a:r>
            <a:endParaRPr/>
          </a:p>
        </p:txBody>
      </p:sp>
      <p:graphicFrame>
        <p:nvGraphicFramePr>
          <p:cNvPr id="256" name="Google Shape;256;p17"/>
          <p:cNvGraphicFramePr/>
          <p:nvPr>
            <p:extLst>
              <p:ext uri="{D42A27DB-BD31-4B8C-83A1-F6EECF244321}">
                <p14:modId xmlns:p14="http://schemas.microsoft.com/office/powerpoint/2010/main" val="2734079744"/>
              </p:ext>
            </p:extLst>
          </p:nvPr>
        </p:nvGraphicFramePr>
        <p:xfrm>
          <a:off x="457200" y="1447799"/>
          <a:ext cx="8229400" cy="4333900"/>
        </p:xfrm>
        <a:graphic>
          <a:graphicData uri="http://schemas.openxmlformats.org/drawingml/2006/table">
            <a:tbl>
              <a:tblPr>
                <a:noFill/>
                <a:tableStyleId>{55C71ADA-0B2B-4BEA-98B0-6B8571A42486}</a:tableStyleId>
              </a:tblPr>
              <a:tblGrid>
                <a:gridCol w="14478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00200">
                  <a:extLst>
                    <a:ext uri="{9D8B030D-6E8A-4147-A177-3AD203B41FA5}">
                      <a16:colId xmlns:a16="http://schemas.microsoft.com/office/drawing/2014/main" val="20003"/>
                    </a:ext>
                  </a:extLst>
                </a:gridCol>
                <a:gridCol w="1828600">
                  <a:extLst>
                    <a:ext uri="{9D8B030D-6E8A-4147-A177-3AD203B41FA5}">
                      <a16:colId xmlns:a16="http://schemas.microsoft.com/office/drawing/2014/main" val="20004"/>
                    </a:ext>
                  </a:extLst>
                </a:gridCol>
              </a:tblGrid>
              <a:tr h="765150">
                <a:tc>
                  <a:txBody>
                    <a:bodyPr/>
                    <a:lstStyle/>
                    <a:p>
                      <a:pPr marL="0" marR="0" lvl="0" indent="0" algn="l" rtl="0">
                        <a:spcBef>
                          <a:spcPts val="0"/>
                        </a:spcBef>
                        <a:spcAft>
                          <a:spcPts val="0"/>
                        </a:spcAft>
                        <a:buNone/>
                      </a:pPr>
                      <a:endParaRPr sz="1400" b="1" i="0" u="none" strike="noStrike" cap="none" dirty="0">
                        <a:solidFill>
                          <a:srgbClr val="000000"/>
                        </a:solidFill>
                        <a:latin typeface="Calibri"/>
                        <a:ea typeface="Calibri"/>
                        <a:cs typeface="Calibri"/>
                        <a:sym typeface="Calibri"/>
                      </a:endParaRPr>
                    </a:p>
                  </a:txBody>
                  <a:tcPr marL="9000" marR="9000" marT="9525" marB="0" anchor="ctr">
                    <a:solidFill>
                      <a:schemeClr val="tx2"/>
                    </a:solidFill>
                  </a:tcPr>
                </a:tc>
                <a:tc>
                  <a:txBody>
                    <a:bodyPr/>
                    <a:lstStyle/>
                    <a:p>
                      <a:pPr marL="0" marR="0" lvl="0" indent="0" algn="ctr" rtl="0">
                        <a:spcBef>
                          <a:spcPts val="0"/>
                        </a:spcBef>
                        <a:spcAft>
                          <a:spcPts val="0"/>
                        </a:spcAft>
                        <a:buNone/>
                      </a:pPr>
                      <a:r>
                        <a:rPr lang="en-US" sz="2000" b="1" i="0" u="sng" strike="noStrike" cap="none" dirty="0" err="1">
                          <a:solidFill>
                            <a:srgbClr val="FF0000"/>
                          </a:solidFill>
                          <a:latin typeface="Calibri"/>
                          <a:ea typeface="Calibri"/>
                          <a:cs typeface="Calibri"/>
                          <a:sym typeface="Calibri"/>
                        </a:rPr>
                        <a:t>理科</a:t>
                      </a:r>
                      <a:endParaRPr sz="2000" b="1" i="0" u="sng" strike="noStrike" cap="none" dirty="0">
                        <a:solidFill>
                          <a:srgbClr val="FF0000"/>
                        </a:solidFill>
                        <a:latin typeface="Calibri"/>
                        <a:ea typeface="Calibri"/>
                        <a:cs typeface="Calibri"/>
                        <a:sym typeface="Calibri"/>
                      </a:endParaRPr>
                    </a:p>
                  </a:txBody>
                  <a:tcPr marL="9000" marR="9000" marT="9525" marB="0" anchor="ctr">
                    <a:solidFill>
                      <a:schemeClr val="tx2"/>
                    </a:solidFill>
                  </a:tcPr>
                </a:tc>
                <a:tc>
                  <a:txBody>
                    <a:bodyPr/>
                    <a:lstStyle/>
                    <a:p>
                      <a:pPr marL="0" marR="0" lvl="0" indent="0" algn="ctr" rtl="0">
                        <a:spcBef>
                          <a:spcPts val="0"/>
                        </a:spcBef>
                        <a:spcAft>
                          <a:spcPts val="0"/>
                        </a:spcAft>
                        <a:buNone/>
                      </a:pPr>
                      <a:r>
                        <a:rPr lang="en-US" sz="2000" b="1" u="sng" strike="noStrike" cap="none" dirty="0" err="1">
                          <a:solidFill>
                            <a:srgbClr val="FF0000"/>
                          </a:solidFill>
                        </a:rPr>
                        <a:t>工程</a:t>
                      </a:r>
                      <a:endParaRPr sz="2000" b="1" i="0" u="sng" strike="noStrike" cap="none" dirty="0">
                        <a:solidFill>
                          <a:srgbClr val="FF0000"/>
                        </a:solidFill>
                        <a:latin typeface="Calibri"/>
                        <a:ea typeface="Calibri"/>
                        <a:cs typeface="Calibri"/>
                        <a:sym typeface="Calibri"/>
                      </a:endParaRPr>
                    </a:p>
                  </a:txBody>
                  <a:tcPr marL="9000" marR="9000" marT="9525" marB="0" anchor="ctr">
                    <a:solidFill>
                      <a:schemeClr val="tx2"/>
                    </a:solidFill>
                  </a:tcPr>
                </a:tc>
                <a:tc>
                  <a:txBody>
                    <a:bodyPr/>
                    <a:lstStyle/>
                    <a:p>
                      <a:pPr marL="0" marR="0" lvl="0" indent="0" algn="ctr" rtl="0">
                        <a:spcBef>
                          <a:spcPts val="0"/>
                        </a:spcBef>
                        <a:spcAft>
                          <a:spcPts val="0"/>
                        </a:spcAft>
                        <a:buNone/>
                      </a:pPr>
                      <a:r>
                        <a:rPr lang="en-US" sz="2000" b="1" u="sng" strike="noStrike" cap="none" dirty="0" err="1">
                          <a:solidFill>
                            <a:srgbClr val="FF0000"/>
                          </a:solidFill>
                        </a:rPr>
                        <a:t>藝術</a:t>
                      </a:r>
                      <a:r>
                        <a:rPr lang="en-US" sz="2000" b="1" u="sng" strike="noStrike" cap="none" dirty="0">
                          <a:solidFill>
                            <a:srgbClr val="FF0000"/>
                          </a:solidFill>
                        </a:rPr>
                        <a:t> </a:t>
                      </a:r>
                      <a:endParaRPr sz="2000" b="1" i="0" u="sng" strike="noStrike" cap="none" dirty="0">
                        <a:solidFill>
                          <a:srgbClr val="FF0000"/>
                        </a:solidFill>
                        <a:latin typeface="Calibri"/>
                        <a:ea typeface="Calibri"/>
                        <a:cs typeface="Calibri"/>
                        <a:sym typeface="Calibri"/>
                      </a:endParaRPr>
                    </a:p>
                  </a:txBody>
                  <a:tcPr marL="9000" marR="9000" marT="9525" marB="0" anchor="ctr">
                    <a:solidFill>
                      <a:schemeClr val="tx2"/>
                    </a:solidFill>
                  </a:tcPr>
                </a:tc>
                <a:tc>
                  <a:txBody>
                    <a:bodyPr/>
                    <a:lstStyle/>
                    <a:p>
                      <a:pPr marL="0" marR="0" lvl="0" indent="0" algn="ctr" rtl="0">
                        <a:spcBef>
                          <a:spcPts val="0"/>
                        </a:spcBef>
                        <a:spcAft>
                          <a:spcPts val="0"/>
                        </a:spcAft>
                        <a:buNone/>
                      </a:pPr>
                      <a:r>
                        <a:rPr lang="en-US" sz="2000" b="1" u="sng" strike="noStrike" cap="none" dirty="0" err="1">
                          <a:solidFill>
                            <a:srgbClr val="FF0000"/>
                          </a:solidFill>
                        </a:rPr>
                        <a:t>商科</a:t>
                      </a:r>
                      <a:r>
                        <a:rPr lang="en-US" sz="2000" b="1" u="sng" strike="noStrike" cap="none" dirty="0">
                          <a:solidFill>
                            <a:srgbClr val="FF0000"/>
                          </a:solidFill>
                        </a:rPr>
                        <a:t> /</a:t>
                      </a:r>
                      <a:br>
                        <a:rPr lang="en-US" sz="2000" b="1" u="sng" strike="noStrike" cap="none" dirty="0">
                          <a:solidFill>
                            <a:srgbClr val="FF0000"/>
                          </a:solidFill>
                        </a:rPr>
                      </a:br>
                      <a:r>
                        <a:rPr lang="en-US" sz="2000" b="1" u="sng" strike="noStrike" cap="none" dirty="0">
                          <a:solidFill>
                            <a:srgbClr val="FF0000"/>
                          </a:solidFill>
                        </a:rPr>
                        <a:t> </a:t>
                      </a:r>
                      <a:r>
                        <a:rPr lang="en-US" sz="2000" b="1" u="sng" strike="noStrike" cap="none" dirty="0" err="1">
                          <a:solidFill>
                            <a:srgbClr val="FF0000"/>
                          </a:solidFill>
                        </a:rPr>
                        <a:t>社會科學</a:t>
                      </a:r>
                      <a:r>
                        <a:rPr lang="en-US" sz="2000" b="1" u="sng" strike="noStrike" cap="none" dirty="0">
                          <a:solidFill>
                            <a:srgbClr val="FF0000"/>
                          </a:solidFill>
                        </a:rPr>
                        <a:t> </a:t>
                      </a:r>
                      <a:endParaRPr sz="2000" b="1" i="0" u="sng" strike="noStrike" cap="none" dirty="0">
                        <a:solidFill>
                          <a:srgbClr val="FF0000"/>
                        </a:solidFill>
                        <a:latin typeface="Calibri"/>
                        <a:ea typeface="Calibri"/>
                        <a:cs typeface="Calibri"/>
                        <a:sym typeface="Calibri"/>
                      </a:endParaRPr>
                    </a:p>
                  </a:txBody>
                  <a:tcPr marL="9000" marR="9000" marT="9525" marB="0" anchor="ctr">
                    <a:solidFill>
                      <a:schemeClr val="tx2"/>
                    </a:solidFill>
                  </a:tcPr>
                </a:tc>
                <a:extLst>
                  <a:ext uri="{0D108BD9-81ED-4DB2-BD59-A6C34878D82A}">
                    <a16:rowId xmlns:a16="http://schemas.microsoft.com/office/drawing/2014/main" val="10000"/>
                  </a:ext>
                </a:extLst>
              </a:tr>
              <a:tr h="588575">
                <a:tc rowSpan="3">
                  <a:txBody>
                    <a:bodyPr/>
                    <a:lstStyle/>
                    <a:p>
                      <a:pPr marL="0" marR="0" lvl="0" indent="0" algn="ctr" rtl="0">
                        <a:spcBef>
                          <a:spcPts val="0"/>
                        </a:spcBef>
                        <a:spcAft>
                          <a:spcPts val="0"/>
                        </a:spcAft>
                        <a:buNone/>
                      </a:pPr>
                      <a:r>
                        <a:rPr lang="en-US" sz="3200" b="1" u="none" strike="noStrike" cap="none" dirty="0"/>
                        <a:t>HL</a:t>
                      </a:r>
                      <a:endParaRPr dirty="0"/>
                    </a:p>
                    <a:p>
                      <a:pPr marL="0" marR="0" lvl="0" indent="0" algn="ctr" rtl="0">
                        <a:spcBef>
                          <a:spcPts val="0"/>
                        </a:spcBef>
                        <a:spcAft>
                          <a:spcPts val="0"/>
                        </a:spcAft>
                        <a:buNone/>
                      </a:pPr>
                      <a:r>
                        <a:rPr lang="en-US" sz="2000" b="1" i="0" u="none" strike="noStrike" cap="none" dirty="0" err="1">
                          <a:solidFill>
                            <a:srgbClr val="000000"/>
                          </a:solidFill>
                          <a:latin typeface="Calibri"/>
                          <a:ea typeface="Calibri"/>
                          <a:cs typeface="Calibri"/>
                          <a:sym typeface="Calibri"/>
                        </a:rPr>
                        <a:t>高級課程</a:t>
                      </a:r>
                      <a:endParaRPr sz="2000" b="1" i="0" u="none" strike="noStrike" cap="none" dirty="0">
                        <a:solidFill>
                          <a:srgbClr val="000000"/>
                        </a:solidFill>
                        <a:latin typeface="Calibri"/>
                        <a:ea typeface="Calibri"/>
                        <a:cs typeface="Calibri"/>
                        <a:sym typeface="Calibri"/>
                      </a:endParaRPr>
                    </a:p>
                  </a:txBody>
                  <a:tcPr marL="9000" marR="9000" marT="9525" marB="0" anchor="ctr">
                    <a:solidFill>
                      <a:schemeClr val="accent1">
                        <a:lumMod val="40000"/>
                        <a:lumOff val="60000"/>
                      </a:schemeClr>
                    </a:solidFill>
                  </a:tcPr>
                </a:tc>
                <a:tc>
                  <a:txBody>
                    <a:bodyPr/>
                    <a:lstStyle/>
                    <a:p>
                      <a:pPr marL="0" marR="0" lvl="0" indent="0" algn="ctr" rtl="0">
                        <a:spcBef>
                          <a:spcPts val="0"/>
                        </a:spcBef>
                        <a:spcAft>
                          <a:spcPts val="0"/>
                        </a:spcAft>
                        <a:buNone/>
                      </a:pPr>
                      <a:r>
                        <a:rPr lang="en-US" sz="2000" b="0" u="none" strike="noStrike" cap="none" dirty="0" err="1"/>
                        <a:t>經濟</a:t>
                      </a:r>
                      <a:endParaRPr sz="2000" b="0" i="0" u="none" strike="noStrike" cap="none" dirty="0">
                        <a:solidFill>
                          <a:srgbClr val="000000"/>
                        </a:solidFill>
                        <a:latin typeface="Calibri"/>
                        <a:ea typeface="Calibri"/>
                        <a:cs typeface="Calibri"/>
                        <a:sym typeface="Calibri"/>
                      </a:endParaRPr>
                    </a:p>
                  </a:txBody>
                  <a:tcPr marL="9000" marR="9000" marT="9525" marB="0" anchor="ctr">
                    <a:solidFill>
                      <a:schemeClr val="accent1">
                        <a:lumMod val="40000"/>
                        <a:lumOff val="60000"/>
                      </a:schemeClr>
                    </a:solidFill>
                  </a:tcPr>
                </a:tc>
                <a:tc>
                  <a:txBody>
                    <a:bodyPr/>
                    <a:lstStyle/>
                    <a:p>
                      <a:pPr marL="0" marR="0" lvl="0" indent="0" algn="ctr" rtl="0">
                        <a:spcBef>
                          <a:spcPts val="0"/>
                        </a:spcBef>
                        <a:spcAft>
                          <a:spcPts val="0"/>
                        </a:spcAft>
                        <a:buNone/>
                      </a:pPr>
                      <a:r>
                        <a:rPr lang="en-US" sz="2000" b="0" u="none" strike="noStrike" cap="none"/>
                        <a:t>數學</a:t>
                      </a:r>
                      <a:endParaRPr sz="2000" b="0" i="0" u="none" strike="noStrike" cap="none">
                        <a:solidFill>
                          <a:srgbClr val="000000"/>
                        </a:solidFill>
                        <a:latin typeface="Calibri"/>
                        <a:ea typeface="Calibri"/>
                        <a:cs typeface="Calibri"/>
                        <a:sym typeface="Calibri"/>
                      </a:endParaRPr>
                    </a:p>
                  </a:txBody>
                  <a:tcPr marL="9000" marR="9000" marT="9525" marB="0" anchor="ctr">
                    <a:solidFill>
                      <a:schemeClr val="accent1">
                        <a:lumMod val="40000"/>
                        <a:lumOff val="60000"/>
                      </a:schemeClr>
                    </a:solidFill>
                  </a:tcPr>
                </a:tc>
                <a:tc>
                  <a:txBody>
                    <a:bodyPr/>
                    <a:lstStyle/>
                    <a:p>
                      <a:pPr marL="0" marR="0" lvl="0" indent="0" algn="ctr" rtl="0">
                        <a:lnSpc>
                          <a:spcPct val="100000"/>
                        </a:lnSpc>
                        <a:spcBef>
                          <a:spcPts val="0"/>
                        </a:spcBef>
                        <a:spcAft>
                          <a:spcPts val="0"/>
                        </a:spcAft>
                        <a:buClr>
                          <a:schemeClr val="dk1"/>
                        </a:buClr>
                        <a:buSzPts val="2000"/>
                        <a:buFont typeface="Palatino Linotype"/>
                        <a:buNone/>
                      </a:pPr>
                      <a:r>
                        <a:rPr lang="en-US" sz="2000" b="0" u="none" strike="noStrike" cap="none"/>
                        <a:t>經濟 /</a:t>
                      </a:r>
                      <a:r>
                        <a:rPr lang="en-US" sz="2000" b="0" i="0" u="none" strike="noStrike" cap="none">
                          <a:solidFill>
                            <a:schemeClr val="dk1"/>
                          </a:solidFill>
                          <a:latin typeface="Palatino Linotype"/>
                          <a:ea typeface="Palatino Linotype"/>
                          <a:cs typeface="Palatino Linotype"/>
                          <a:sym typeface="Palatino Linotype"/>
                        </a:rPr>
                        <a:t>地理</a:t>
                      </a:r>
                      <a:endParaRPr sz="2000" b="0" i="0" u="none" strike="noStrike" cap="none">
                        <a:solidFill>
                          <a:srgbClr val="000000"/>
                        </a:solidFill>
                        <a:latin typeface="Calibri"/>
                        <a:ea typeface="Calibri"/>
                        <a:cs typeface="Calibri"/>
                        <a:sym typeface="Calibri"/>
                      </a:endParaRPr>
                    </a:p>
                  </a:txBody>
                  <a:tcPr marL="9000" marR="9000" marT="9525" marB="0" anchor="ctr">
                    <a:solidFill>
                      <a:schemeClr val="accent1">
                        <a:lumMod val="40000"/>
                        <a:lumOff val="60000"/>
                      </a:schemeClr>
                    </a:solidFill>
                  </a:tcPr>
                </a:tc>
                <a:tc>
                  <a:txBody>
                    <a:bodyPr/>
                    <a:lstStyle/>
                    <a:p>
                      <a:pPr marL="0" marR="0" lvl="0" indent="0" algn="ctr" rtl="0">
                        <a:spcBef>
                          <a:spcPts val="0"/>
                        </a:spcBef>
                        <a:spcAft>
                          <a:spcPts val="0"/>
                        </a:spcAft>
                        <a:buNone/>
                      </a:pPr>
                      <a:r>
                        <a:rPr lang="en-US" sz="2000" b="0" u="none" strike="noStrike" cap="none"/>
                        <a:t>經濟</a:t>
                      </a:r>
                      <a:endParaRPr sz="2000" b="0" i="0" u="none" strike="noStrike" cap="none">
                        <a:solidFill>
                          <a:srgbClr val="000000"/>
                        </a:solidFill>
                        <a:latin typeface="Calibri"/>
                        <a:ea typeface="Calibri"/>
                        <a:cs typeface="Calibri"/>
                        <a:sym typeface="Calibri"/>
                      </a:endParaRPr>
                    </a:p>
                  </a:txBody>
                  <a:tcPr marL="9000" marR="9000" marT="9525" marB="0" anchor="ctr">
                    <a:solidFill>
                      <a:schemeClr val="accent1">
                        <a:lumMod val="40000"/>
                        <a:lumOff val="60000"/>
                      </a:schemeClr>
                    </a:solidFill>
                  </a:tcPr>
                </a:tc>
                <a:extLst>
                  <a:ext uri="{0D108BD9-81ED-4DB2-BD59-A6C34878D82A}">
                    <a16:rowId xmlns:a16="http://schemas.microsoft.com/office/drawing/2014/main" val="10001"/>
                  </a:ext>
                </a:extLst>
              </a:tr>
              <a:tr h="588575">
                <a:tc vMerge="1">
                  <a:txBody>
                    <a:bodyPr/>
                    <a:lstStyle/>
                    <a:p>
                      <a:endParaRPr lang="en-US"/>
                    </a:p>
                  </a:txBody>
                  <a:tcPr/>
                </a:tc>
                <a:tc>
                  <a:txBody>
                    <a:bodyPr/>
                    <a:lstStyle/>
                    <a:p>
                      <a:pPr marL="0" marR="0" lvl="0" indent="0" algn="ctr" rtl="0">
                        <a:spcBef>
                          <a:spcPts val="0"/>
                        </a:spcBef>
                        <a:spcAft>
                          <a:spcPts val="0"/>
                        </a:spcAft>
                        <a:buNone/>
                      </a:pPr>
                      <a:r>
                        <a:rPr lang="en-US" sz="2000" b="0" u="none" strike="noStrike" cap="none" dirty="0" err="1"/>
                        <a:t>化學</a:t>
                      </a:r>
                      <a:r>
                        <a:rPr lang="en-US" sz="2000" b="0" u="none" strike="noStrike" cap="none" dirty="0"/>
                        <a:t> </a:t>
                      </a:r>
                      <a:endParaRPr sz="2000" b="0" i="0" u="none" strike="noStrike" cap="none" dirty="0">
                        <a:solidFill>
                          <a:srgbClr val="000000"/>
                        </a:solidFill>
                        <a:latin typeface="Calibri"/>
                        <a:ea typeface="Calibri"/>
                        <a:cs typeface="Calibri"/>
                        <a:sym typeface="Calibri"/>
                      </a:endParaRPr>
                    </a:p>
                  </a:txBody>
                  <a:tcPr marL="9000" marR="9000" marT="9525" marB="0" anchor="ctr">
                    <a:solidFill>
                      <a:schemeClr val="accent1">
                        <a:lumMod val="40000"/>
                        <a:lumOff val="60000"/>
                      </a:schemeClr>
                    </a:solidFill>
                  </a:tcPr>
                </a:tc>
                <a:tc>
                  <a:txBody>
                    <a:bodyPr/>
                    <a:lstStyle/>
                    <a:p>
                      <a:pPr marL="0" marR="0" lvl="0" indent="0" algn="ctr" rtl="0">
                        <a:spcBef>
                          <a:spcPts val="0"/>
                        </a:spcBef>
                        <a:spcAft>
                          <a:spcPts val="0"/>
                        </a:spcAft>
                        <a:buNone/>
                      </a:pPr>
                      <a:r>
                        <a:rPr lang="en-US" sz="2000" b="0" u="none" strike="noStrike" cap="none" dirty="0" err="1"/>
                        <a:t>化學</a:t>
                      </a:r>
                      <a:endParaRPr sz="2000" b="0" i="0" u="none" strike="noStrike" cap="none" dirty="0">
                        <a:solidFill>
                          <a:srgbClr val="000000"/>
                        </a:solidFill>
                        <a:latin typeface="Calibri"/>
                        <a:ea typeface="Calibri"/>
                        <a:cs typeface="Calibri"/>
                        <a:sym typeface="Calibri"/>
                      </a:endParaRPr>
                    </a:p>
                  </a:txBody>
                  <a:tcPr marL="9000" marR="9000" marT="9525" marB="0" anchor="ctr">
                    <a:solidFill>
                      <a:schemeClr val="accent1">
                        <a:lumMod val="40000"/>
                        <a:lumOff val="60000"/>
                      </a:schemeClr>
                    </a:solidFill>
                  </a:tcPr>
                </a:tc>
                <a:tc>
                  <a:txBody>
                    <a:bodyPr/>
                    <a:lstStyle/>
                    <a:p>
                      <a:pPr marL="0" marR="0" lvl="0" indent="0" algn="ctr" rtl="0">
                        <a:spcBef>
                          <a:spcPts val="0"/>
                        </a:spcBef>
                        <a:spcAft>
                          <a:spcPts val="0"/>
                        </a:spcAft>
                        <a:buNone/>
                      </a:pPr>
                      <a:r>
                        <a:rPr lang="en-US" sz="2000" b="0" i="0" u="none" strike="noStrike" cap="none" dirty="0" err="1">
                          <a:solidFill>
                            <a:srgbClr val="000000"/>
                          </a:solidFill>
                          <a:latin typeface="Calibri"/>
                          <a:ea typeface="Calibri"/>
                          <a:cs typeface="Calibri"/>
                          <a:sym typeface="Calibri"/>
                        </a:rPr>
                        <a:t>視覺藝術</a:t>
                      </a:r>
                      <a:endParaRPr sz="2000" b="0" i="0" u="none" strike="noStrike" cap="none" dirty="0">
                        <a:solidFill>
                          <a:srgbClr val="000000"/>
                        </a:solidFill>
                        <a:latin typeface="Calibri"/>
                        <a:ea typeface="Calibri"/>
                        <a:cs typeface="Calibri"/>
                        <a:sym typeface="Calibri"/>
                      </a:endParaRPr>
                    </a:p>
                  </a:txBody>
                  <a:tcPr marL="9000" marR="9000" marT="9525" marB="0" anchor="ctr">
                    <a:solidFill>
                      <a:schemeClr val="accent1">
                        <a:lumMod val="40000"/>
                        <a:lumOff val="60000"/>
                      </a:schemeClr>
                    </a:solidFill>
                  </a:tcPr>
                </a:tc>
                <a:tc>
                  <a:txBody>
                    <a:bodyPr/>
                    <a:lstStyle/>
                    <a:p>
                      <a:pPr marL="0" marR="0" lvl="0" indent="0" algn="ctr" rtl="0">
                        <a:spcBef>
                          <a:spcPts val="0"/>
                        </a:spcBef>
                        <a:spcAft>
                          <a:spcPts val="0"/>
                        </a:spcAft>
                        <a:buNone/>
                      </a:pPr>
                      <a:r>
                        <a:rPr lang="en-US" sz="2000" b="0" i="0" u="none" strike="noStrike" cap="none">
                          <a:solidFill>
                            <a:schemeClr val="dk1"/>
                          </a:solidFill>
                          <a:latin typeface="Palatino Linotype"/>
                          <a:ea typeface="Palatino Linotype"/>
                          <a:cs typeface="Palatino Linotype"/>
                          <a:sym typeface="Palatino Linotype"/>
                        </a:rPr>
                        <a:t>地理</a:t>
                      </a:r>
                      <a:endParaRPr sz="2000" b="0" i="0" u="none" strike="noStrike" cap="none">
                        <a:solidFill>
                          <a:srgbClr val="000000"/>
                        </a:solidFill>
                        <a:latin typeface="Calibri"/>
                        <a:ea typeface="Calibri"/>
                        <a:cs typeface="Calibri"/>
                        <a:sym typeface="Calibri"/>
                      </a:endParaRPr>
                    </a:p>
                  </a:txBody>
                  <a:tcPr marL="9000" marR="9000" marT="9525" marB="0" anchor="ctr">
                    <a:solidFill>
                      <a:schemeClr val="accent1">
                        <a:lumMod val="40000"/>
                        <a:lumOff val="60000"/>
                      </a:schemeClr>
                    </a:solidFill>
                  </a:tcPr>
                </a:tc>
                <a:extLst>
                  <a:ext uri="{0D108BD9-81ED-4DB2-BD59-A6C34878D82A}">
                    <a16:rowId xmlns:a16="http://schemas.microsoft.com/office/drawing/2014/main" val="10002"/>
                  </a:ext>
                </a:extLst>
              </a:tr>
              <a:tr h="618000">
                <a:tc vMerge="1">
                  <a:txBody>
                    <a:bodyPr/>
                    <a:lstStyle/>
                    <a:p>
                      <a:endParaRPr lang="en-US"/>
                    </a:p>
                  </a:txBody>
                  <a:tcPr/>
                </a:tc>
                <a:tc>
                  <a:txBody>
                    <a:bodyPr/>
                    <a:lstStyle/>
                    <a:p>
                      <a:pPr marL="0" marR="0" lvl="0" indent="0" algn="ctr" rtl="0">
                        <a:spcBef>
                          <a:spcPts val="0"/>
                        </a:spcBef>
                        <a:spcAft>
                          <a:spcPts val="0"/>
                        </a:spcAft>
                        <a:buNone/>
                      </a:pPr>
                      <a:r>
                        <a:rPr lang="en-US" sz="2000" b="0" u="none" strike="noStrike" cap="none"/>
                        <a:t>生物 / 物理</a:t>
                      </a:r>
                      <a:endParaRPr sz="2000" b="0" i="0" u="none" strike="noStrike" cap="none">
                        <a:solidFill>
                          <a:srgbClr val="000000"/>
                        </a:solidFill>
                        <a:latin typeface="Calibri"/>
                        <a:ea typeface="Calibri"/>
                        <a:cs typeface="Calibri"/>
                        <a:sym typeface="Calibri"/>
                      </a:endParaRPr>
                    </a:p>
                  </a:txBody>
                  <a:tcPr marL="9000" marR="9000" marT="9525" marB="0" anchor="ctr">
                    <a:solidFill>
                      <a:schemeClr val="accent1">
                        <a:lumMod val="40000"/>
                        <a:lumOff val="60000"/>
                      </a:schemeClr>
                    </a:solidFill>
                  </a:tcPr>
                </a:tc>
                <a:tc>
                  <a:txBody>
                    <a:bodyPr/>
                    <a:lstStyle/>
                    <a:p>
                      <a:pPr marL="0" marR="0" lvl="0" indent="0" algn="ctr" rtl="0">
                        <a:spcBef>
                          <a:spcPts val="0"/>
                        </a:spcBef>
                        <a:spcAft>
                          <a:spcPts val="0"/>
                        </a:spcAft>
                        <a:buNone/>
                      </a:pPr>
                      <a:r>
                        <a:rPr lang="en-US" sz="2000" b="0" i="0" u="none" strike="noStrike" cap="none">
                          <a:solidFill>
                            <a:schemeClr val="dk1"/>
                          </a:solidFill>
                          <a:latin typeface="Palatino Linotype"/>
                          <a:ea typeface="Palatino Linotype"/>
                          <a:cs typeface="Palatino Linotype"/>
                          <a:sym typeface="Palatino Linotype"/>
                        </a:rPr>
                        <a:t>物理</a:t>
                      </a:r>
                      <a:endParaRPr sz="2000" b="0" i="0" u="none" strike="noStrike" cap="none">
                        <a:solidFill>
                          <a:srgbClr val="000000"/>
                        </a:solidFill>
                        <a:latin typeface="Calibri"/>
                        <a:ea typeface="Calibri"/>
                        <a:cs typeface="Calibri"/>
                        <a:sym typeface="Calibri"/>
                      </a:endParaRPr>
                    </a:p>
                  </a:txBody>
                  <a:tcPr marL="9000" marR="9000" marT="9525" marB="0" anchor="ctr">
                    <a:solidFill>
                      <a:schemeClr val="accent1">
                        <a:lumMod val="40000"/>
                        <a:lumOff val="60000"/>
                      </a:schemeClr>
                    </a:solidFill>
                  </a:tcPr>
                </a:tc>
                <a:tc>
                  <a:txBody>
                    <a:bodyPr/>
                    <a:lstStyle/>
                    <a:p>
                      <a:pPr marL="0" marR="0" lvl="0" indent="0" algn="ctr" rtl="0">
                        <a:spcBef>
                          <a:spcPts val="0"/>
                        </a:spcBef>
                        <a:spcAft>
                          <a:spcPts val="0"/>
                        </a:spcAft>
                        <a:buNone/>
                      </a:pPr>
                      <a:r>
                        <a:rPr lang="en-US" sz="2000" b="0" u="none" strike="noStrike" cap="none" dirty="0" err="1"/>
                        <a:t>生物</a:t>
                      </a:r>
                      <a:r>
                        <a:rPr lang="en-US" sz="2000" b="0" u="none" strike="noStrike" cap="none" dirty="0"/>
                        <a:t> / </a:t>
                      </a:r>
                      <a:r>
                        <a:rPr lang="en-US" sz="2000" b="0" u="none" strike="noStrike" cap="none" dirty="0" err="1"/>
                        <a:t>物理</a:t>
                      </a:r>
                      <a:r>
                        <a:rPr lang="en-US" sz="2000" b="0" u="none" strike="noStrike" cap="none" dirty="0"/>
                        <a:t> </a:t>
                      </a:r>
                      <a:endParaRPr sz="2000" b="0" i="0" u="none" strike="noStrike" cap="none" dirty="0">
                        <a:solidFill>
                          <a:srgbClr val="000000"/>
                        </a:solidFill>
                        <a:latin typeface="Calibri"/>
                        <a:ea typeface="Calibri"/>
                        <a:cs typeface="Calibri"/>
                        <a:sym typeface="Calibri"/>
                      </a:endParaRPr>
                    </a:p>
                  </a:txBody>
                  <a:tcPr marL="9000" marR="9000" marT="9525" marB="0" anchor="ctr">
                    <a:solidFill>
                      <a:schemeClr val="accent1">
                        <a:lumMod val="40000"/>
                        <a:lumOff val="60000"/>
                      </a:schemeClr>
                    </a:solidFill>
                  </a:tcPr>
                </a:tc>
                <a:tc>
                  <a:txBody>
                    <a:bodyPr/>
                    <a:lstStyle/>
                    <a:p>
                      <a:pPr marL="0" marR="0" lvl="0" indent="0" algn="ctr" rtl="0">
                        <a:spcBef>
                          <a:spcPts val="0"/>
                        </a:spcBef>
                        <a:spcAft>
                          <a:spcPts val="0"/>
                        </a:spcAft>
                        <a:buNone/>
                      </a:pPr>
                      <a:r>
                        <a:rPr lang="en-US" sz="2000" b="0" u="none" strike="noStrike" cap="none" dirty="0" err="1"/>
                        <a:t>生物</a:t>
                      </a:r>
                      <a:r>
                        <a:rPr lang="en-US" sz="2000" b="0" u="none" strike="noStrike" cap="none" dirty="0"/>
                        <a:t> / </a:t>
                      </a:r>
                      <a:r>
                        <a:rPr lang="en-US" sz="2000" b="0" u="none" strike="noStrike" cap="none" dirty="0" err="1"/>
                        <a:t>物理</a:t>
                      </a:r>
                      <a:endParaRPr sz="2000" b="0" i="0" u="none" strike="noStrike" cap="none" dirty="0">
                        <a:solidFill>
                          <a:srgbClr val="000000"/>
                        </a:solidFill>
                        <a:latin typeface="Calibri"/>
                        <a:ea typeface="Calibri"/>
                        <a:cs typeface="Calibri"/>
                        <a:sym typeface="Calibri"/>
                      </a:endParaRPr>
                    </a:p>
                  </a:txBody>
                  <a:tcPr marL="9000" marR="9000" marT="9525" marB="0" anchor="ctr">
                    <a:solidFill>
                      <a:schemeClr val="accent1">
                        <a:lumMod val="40000"/>
                        <a:lumOff val="60000"/>
                      </a:schemeClr>
                    </a:solidFill>
                  </a:tcPr>
                </a:tc>
                <a:extLst>
                  <a:ext uri="{0D108BD9-81ED-4DB2-BD59-A6C34878D82A}">
                    <a16:rowId xmlns:a16="http://schemas.microsoft.com/office/drawing/2014/main" val="10003"/>
                  </a:ext>
                </a:extLst>
              </a:tr>
              <a:tr h="588575">
                <a:tc rowSpan="3">
                  <a:txBody>
                    <a:bodyPr/>
                    <a:lstStyle/>
                    <a:p>
                      <a:pPr marL="0" marR="0" lvl="0" indent="0" algn="ctr" rtl="0">
                        <a:spcBef>
                          <a:spcPts val="0"/>
                        </a:spcBef>
                        <a:spcAft>
                          <a:spcPts val="0"/>
                        </a:spcAft>
                        <a:buNone/>
                      </a:pPr>
                      <a:r>
                        <a:rPr lang="en-US" sz="3200" b="1" u="none" strike="noStrike" cap="none"/>
                        <a:t>SL</a:t>
                      </a:r>
                      <a:endParaRPr/>
                    </a:p>
                    <a:p>
                      <a:pPr marL="0" marR="0" lvl="0" indent="0" algn="ctr"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普通課程</a:t>
                      </a:r>
                      <a:endParaRPr sz="2000" b="1" i="0" u="none" strike="noStrike" cap="none">
                        <a:solidFill>
                          <a:srgbClr val="000000"/>
                        </a:solidFill>
                        <a:latin typeface="Calibri"/>
                        <a:ea typeface="Calibri"/>
                        <a:cs typeface="Calibri"/>
                        <a:sym typeface="Calibri"/>
                      </a:endParaRPr>
                    </a:p>
                  </a:txBody>
                  <a:tcPr marL="9000" marR="9000" marT="9525" marB="0" anchor="ctr">
                    <a:solidFill>
                      <a:schemeClr val="lt2"/>
                    </a:solidFill>
                  </a:tcPr>
                </a:tc>
                <a:tc>
                  <a:txBody>
                    <a:bodyPr/>
                    <a:lstStyle/>
                    <a:p>
                      <a:pPr marL="0" marR="0" lvl="0" indent="0" algn="ctr" rtl="0">
                        <a:spcBef>
                          <a:spcPts val="0"/>
                        </a:spcBef>
                        <a:spcAft>
                          <a:spcPts val="0"/>
                        </a:spcAft>
                        <a:buNone/>
                      </a:pPr>
                      <a:r>
                        <a:rPr lang="en-US" sz="2000" b="0" u="none" strike="noStrike" cap="none"/>
                        <a:t>中文 / 法文</a:t>
                      </a:r>
                      <a:endParaRPr sz="2000" b="0" i="0" u="none" strike="noStrike" cap="none">
                        <a:solidFill>
                          <a:srgbClr val="000000"/>
                        </a:solidFill>
                        <a:latin typeface="Calibri"/>
                        <a:ea typeface="Calibri"/>
                        <a:cs typeface="Calibri"/>
                        <a:sym typeface="Calibri"/>
                      </a:endParaRPr>
                    </a:p>
                  </a:txBody>
                  <a:tcPr marL="9000" marR="9000" marT="9525" marB="0" anchor="ctr">
                    <a:solidFill>
                      <a:schemeClr val="lt2"/>
                    </a:solidFill>
                  </a:tcPr>
                </a:tc>
                <a:tc>
                  <a:txBody>
                    <a:bodyPr/>
                    <a:lstStyle/>
                    <a:p>
                      <a:pPr marL="0" marR="0" lvl="0" indent="0" algn="ctr" rtl="0">
                        <a:spcBef>
                          <a:spcPts val="0"/>
                        </a:spcBef>
                        <a:spcAft>
                          <a:spcPts val="0"/>
                        </a:spcAft>
                        <a:buNone/>
                      </a:pPr>
                      <a:r>
                        <a:rPr lang="en-US" sz="2000" b="0" u="none" strike="noStrike" cap="none"/>
                        <a:t>中文 / 法文</a:t>
                      </a:r>
                      <a:endParaRPr sz="2000" b="0" i="0" u="none" strike="noStrike" cap="none">
                        <a:solidFill>
                          <a:srgbClr val="000000"/>
                        </a:solidFill>
                        <a:latin typeface="Calibri"/>
                        <a:ea typeface="Calibri"/>
                        <a:cs typeface="Calibri"/>
                        <a:sym typeface="Calibri"/>
                      </a:endParaRPr>
                    </a:p>
                  </a:txBody>
                  <a:tcPr marL="9000" marR="9000" marT="9525" marB="0" anchor="ctr">
                    <a:solidFill>
                      <a:schemeClr val="lt2"/>
                    </a:solidFill>
                  </a:tcPr>
                </a:tc>
                <a:tc>
                  <a:txBody>
                    <a:bodyPr/>
                    <a:lstStyle/>
                    <a:p>
                      <a:pPr marL="0" marR="0" lvl="0" indent="0" algn="ctr" rtl="0">
                        <a:spcBef>
                          <a:spcPts val="0"/>
                        </a:spcBef>
                        <a:spcAft>
                          <a:spcPts val="0"/>
                        </a:spcAft>
                        <a:buNone/>
                      </a:pPr>
                      <a:r>
                        <a:rPr lang="en-US" sz="2000" b="0" u="none" strike="noStrike" cap="none"/>
                        <a:t>中文 / 法文</a:t>
                      </a:r>
                      <a:endParaRPr sz="2000" b="0" i="0" u="none" strike="noStrike" cap="none">
                        <a:solidFill>
                          <a:srgbClr val="000000"/>
                        </a:solidFill>
                        <a:latin typeface="Calibri"/>
                        <a:ea typeface="Calibri"/>
                        <a:cs typeface="Calibri"/>
                        <a:sym typeface="Calibri"/>
                      </a:endParaRPr>
                    </a:p>
                  </a:txBody>
                  <a:tcPr marL="9000" marR="9000" marT="9525" marB="0" anchor="ctr">
                    <a:solidFill>
                      <a:schemeClr val="lt2"/>
                    </a:solidFill>
                  </a:tcPr>
                </a:tc>
                <a:tc>
                  <a:txBody>
                    <a:bodyPr/>
                    <a:lstStyle/>
                    <a:p>
                      <a:pPr marL="0" marR="0" lvl="0" indent="0" algn="ctr" rtl="0">
                        <a:spcBef>
                          <a:spcPts val="0"/>
                        </a:spcBef>
                        <a:spcAft>
                          <a:spcPts val="0"/>
                        </a:spcAft>
                        <a:buNone/>
                      </a:pPr>
                      <a:r>
                        <a:rPr lang="en-US" sz="2000" b="0" u="none" strike="noStrike" cap="none"/>
                        <a:t>中文 / 法文</a:t>
                      </a:r>
                      <a:endParaRPr sz="2000" b="0" i="0" u="none" strike="noStrike" cap="none">
                        <a:solidFill>
                          <a:srgbClr val="000000"/>
                        </a:solidFill>
                        <a:latin typeface="Calibri"/>
                        <a:ea typeface="Calibri"/>
                        <a:cs typeface="Calibri"/>
                        <a:sym typeface="Calibri"/>
                      </a:endParaRPr>
                    </a:p>
                  </a:txBody>
                  <a:tcPr marL="9000" marR="9000" marT="9525" marB="0" anchor="ctr">
                    <a:solidFill>
                      <a:schemeClr val="lt2"/>
                    </a:solidFill>
                  </a:tcPr>
                </a:tc>
                <a:extLst>
                  <a:ext uri="{0D108BD9-81ED-4DB2-BD59-A6C34878D82A}">
                    <a16:rowId xmlns:a16="http://schemas.microsoft.com/office/drawing/2014/main" val="10004"/>
                  </a:ext>
                </a:extLst>
              </a:tr>
              <a:tr h="588575">
                <a:tc vMerge="1">
                  <a:txBody>
                    <a:bodyPr/>
                    <a:lstStyle/>
                    <a:p>
                      <a:endParaRPr lang="en-US"/>
                    </a:p>
                  </a:txBody>
                  <a:tcPr/>
                </a:tc>
                <a:tc>
                  <a:txBody>
                    <a:bodyPr/>
                    <a:lstStyle/>
                    <a:p>
                      <a:pPr marL="0" marR="0" lvl="0" indent="0" algn="ctr" rtl="0">
                        <a:spcBef>
                          <a:spcPts val="0"/>
                        </a:spcBef>
                        <a:spcAft>
                          <a:spcPts val="0"/>
                        </a:spcAft>
                        <a:buNone/>
                      </a:pPr>
                      <a:r>
                        <a:rPr lang="en-US" sz="2000" b="0" i="0" u="none" strike="noStrike" cap="none">
                          <a:solidFill>
                            <a:srgbClr val="000000"/>
                          </a:solidFill>
                          <a:latin typeface="Calibri"/>
                          <a:ea typeface="Calibri"/>
                          <a:cs typeface="Calibri"/>
                          <a:sym typeface="Calibri"/>
                        </a:rPr>
                        <a:t>英文</a:t>
                      </a:r>
                      <a:endParaRPr sz="2000" b="0" i="0" u="none" strike="noStrike" cap="none">
                        <a:solidFill>
                          <a:srgbClr val="000000"/>
                        </a:solidFill>
                        <a:latin typeface="Calibri"/>
                        <a:ea typeface="Calibri"/>
                        <a:cs typeface="Calibri"/>
                        <a:sym typeface="Calibri"/>
                      </a:endParaRPr>
                    </a:p>
                  </a:txBody>
                  <a:tcPr marL="9000" marR="9000" marT="9525" marB="0" anchor="ctr">
                    <a:solidFill>
                      <a:schemeClr val="lt2"/>
                    </a:solidFill>
                  </a:tcPr>
                </a:tc>
                <a:tc>
                  <a:txBody>
                    <a:bodyPr/>
                    <a:lstStyle/>
                    <a:p>
                      <a:pPr marL="0" marR="0" lvl="0" indent="0" algn="ctr" rtl="0">
                        <a:spcBef>
                          <a:spcPts val="0"/>
                        </a:spcBef>
                        <a:spcAft>
                          <a:spcPts val="0"/>
                        </a:spcAft>
                        <a:buNone/>
                      </a:pPr>
                      <a:r>
                        <a:rPr lang="en-US" sz="2000" b="0" i="0" u="none" strike="noStrike" cap="none">
                          <a:solidFill>
                            <a:srgbClr val="000000"/>
                          </a:solidFill>
                          <a:latin typeface="Calibri"/>
                          <a:ea typeface="Calibri"/>
                          <a:cs typeface="Calibri"/>
                          <a:sym typeface="Calibri"/>
                        </a:rPr>
                        <a:t>英文</a:t>
                      </a:r>
                      <a:endParaRPr sz="2000" b="0" i="0" u="none" strike="noStrike" cap="none">
                        <a:solidFill>
                          <a:srgbClr val="000000"/>
                        </a:solidFill>
                        <a:latin typeface="Calibri"/>
                        <a:ea typeface="Calibri"/>
                        <a:cs typeface="Calibri"/>
                        <a:sym typeface="Calibri"/>
                      </a:endParaRPr>
                    </a:p>
                  </a:txBody>
                  <a:tcPr marL="9000" marR="9000" marT="9525" marB="0" anchor="ctr">
                    <a:solidFill>
                      <a:schemeClr val="lt2"/>
                    </a:solidFill>
                  </a:tcPr>
                </a:tc>
                <a:tc>
                  <a:txBody>
                    <a:bodyPr/>
                    <a:lstStyle/>
                    <a:p>
                      <a:pPr marL="0" marR="0" lvl="0" indent="0" algn="ctr" rtl="0">
                        <a:spcBef>
                          <a:spcPts val="0"/>
                        </a:spcBef>
                        <a:spcAft>
                          <a:spcPts val="0"/>
                        </a:spcAft>
                        <a:buNone/>
                      </a:pPr>
                      <a:r>
                        <a:rPr lang="en-US" sz="2000" b="0" i="0" u="none" strike="noStrike" cap="none">
                          <a:solidFill>
                            <a:srgbClr val="000000"/>
                          </a:solidFill>
                          <a:latin typeface="Calibri"/>
                          <a:ea typeface="Calibri"/>
                          <a:cs typeface="Calibri"/>
                          <a:sym typeface="Calibri"/>
                        </a:rPr>
                        <a:t>英文</a:t>
                      </a:r>
                      <a:endParaRPr sz="2000" b="0" i="0" u="none" strike="noStrike" cap="none">
                        <a:solidFill>
                          <a:srgbClr val="000000"/>
                        </a:solidFill>
                        <a:latin typeface="Calibri"/>
                        <a:ea typeface="Calibri"/>
                        <a:cs typeface="Calibri"/>
                        <a:sym typeface="Calibri"/>
                      </a:endParaRPr>
                    </a:p>
                  </a:txBody>
                  <a:tcPr marL="9000" marR="9000" marT="9525" marB="0" anchor="ctr">
                    <a:solidFill>
                      <a:schemeClr val="lt2"/>
                    </a:solidFill>
                  </a:tcPr>
                </a:tc>
                <a:tc>
                  <a:txBody>
                    <a:bodyPr/>
                    <a:lstStyle/>
                    <a:p>
                      <a:pPr marL="0" marR="0" lvl="0" indent="0" algn="ctr" rtl="0">
                        <a:spcBef>
                          <a:spcPts val="0"/>
                        </a:spcBef>
                        <a:spcAft>
                          <a:spcPts val="0"/>
                        </a:spcAft>
                        <a:buNone/>
                      </a:pPr>
                      <a:r>
                        <a:rPr lang="en-US" sz="2000" b="0" i="0" u="none" strike="noStrike" cap="none">
                          <a:solidFill>
                            <a:srgbClr val="000000"/>
                          </a:solidFill>
                          <a:latin typeface="Calibri"/>
                          <a:ea typeface="Calibri"/>
                          <a:cs typeface="Calibri"/>
                          <a:sym typeface="Calibri"/>
                        </a:rPr>
                        <a:t>英文</a:t>
                      </a:r>
                      <a:endParaRPr sz="2000" b="0" i="0" u="none" strike="noStrike" cap="none">
                        <a:solidFill>
                          <a:srgbClr val="000000"/>
                        </a:solidFill>
                        <a:latin typeface="Calibri"/>
                        <a:ea typeface="Calibri"/>
                        <a:cs typeface="Calibri"/>
                        <a:sym typeface="Calibri"/>
                      </a:endParaRPr>
                    </a:p>
                  </a:txBody>
                  <a:tcPr marL="9000" marR="9000" marT="9525" marB="0" anchor="ctr">
                    <a:solidFill>
                      <a:schemeClr val="lt2"/>
                    </a:solidFill>
                  </a:tcPr>
                </a:tc>
                <a:extLst>
                  <a:ext uri="{0D108BD9-81ED-4DB2-BD59-A6C34878D82A}">
                    <a16:rowId xmlns:a16="http://schemas.microsoft.com/office/drawing/2014/main" val="10005"/>
                  </a:ext>
                </a:extLst>
              </a:tr>
              <a:tr h="596450">
                <a:tc vMerge="1">
                  <a:txBody>
                    <a:bodyPr/>
                    <a:lstStyle/>
                    <a:p>
                      <a:endParaRPr lang="en-US"/>
                    </a:p>
                  </a:txBody>
                  <a:tcPr/>
                </a:tc>
                <a:tc>
                  <a:txBody>
                    <a:bodyPr/>
                    <a:lstStyle/>
                    <a:p>
                      <a:pPr marL="0" marR="0" lvl="0" indent="0" algn="ctr" rtl="0">
                        <a:spcBef>
                          <a:spcPts val="0"/>
                        </a:spcBef>
                        <a:spcAft>
                          <a:spcPts val="0"/>
                        </a:spcAft>
                        <a:buNone/>
                      </a:pPr>
                      <a:r>
                        <a:rPr lang="en-US" sz="2000" b="0" u="none" strike="noStrike" cap="none"/>
                        <a:t>數學</a:t>
                      </a:r>
                      <a:endParaRPr sz="2000" b="0" i="0" u="none" strike="noStrike" cap="none">
                        <a:solidFill>
                          <a:srgbClr val="000000"/>
                        </a:solidFill>
                        <a:latin typeface="Calibri"/>
                        <a:ea typeface="Calibri"/>
                        <a:cs typeface="Calibri"/>
                        <a:sym typeface="Calibri"/>
                      </a:endParaRPr>
                    </a:p>
                  </a:txBody>
                  <a:tcPr marL="9000" marR="9000" marT="9525" marB="0" anchor="ctr">
                    <a:solidFill>
                      <a:schemeClr val="lt2"/>
                    </a:solidFill>
                  </a:tcPr>
                </a:tc>
                <a:tc>
                  <a:txBody>
                    <a:bodyPr/>
                    <a:lstStyle/>
                    <a:p>
                      <a:pPr marL="0" marR="0" lvl="0" indent="0" algn="ctr" rtl="0">
                        <a:spcBef>
                          <a:spcPts val="0"/>
                        </a:spcBef>
                        <a:spcAft>
                          <a:spcPts val="0"/>
                        </a:spcAft>
                        <a:buNone/>
                      </a:pPr>
                      <a:r>
                        <a:rPr lang="en-US" sz="2000" b="0" u="none" strike="noStrike" cap="none" dirty="0" err="1"/>
                        <a:t>經濟</a:t>
                      </a:r>
                      <a:endParaRPr sz="2000" b="0" i="0" u="none" strike="noStrike" cap="none" dirty="0">
                        <a:solidFill>
                          <a:srgbClr val="000000"/>
                        </a:solidFill>
                        <a:latin typeface="Calibri"/>
                        <a:ea typeface="Calibri"/>
                        <a:cs typeface="Calibri"/>
                        <a:sym typeface="Calibri"/>
                      </a:endParaRPr>
                    </a:p>
                  </a:txBody>
                  <a:tcPr marL="9000" marR="9000" marT="9525" marB="0" anchor="ctr">
                    <a:solidFill>
                      <a:schemeClr val="lt2"/>
                    </a:solidFill>
                  </a:tcPr>
                </a:tc>
                <a:tc>
                  <a:txBody>
                    <a:bodyPr/>
                    <a:lstStyle/>
                    <a:p>
                      <a:pPr marL="0" marR="0" lvl="0" indent="0" algn="ctr" rtl="0">
                        <a:spcBef>
                          <a:spcPts val="0"/>
                        </a:spcBef>
                        <a:spcAft>
                          <a:spcPts val="0"/>
                        </a:spcAft>
                        <a:buNone/>
                      </a:pPr>
                      <a:r>
                        <a:rPr lang="en-US" sz="2000" b="0" u="none" strike="noStrike" cap="none"/>
                        <a:t>數學</a:t>
                      </a:r>
                      <a:endParaRPr sz="2000" b="0" i="0" u="none" strike="noStrike" cap="none">
                        <a:solidFill>
                          <a:srgbClr val="000000"/>
                        </a:solidFill>
                        <a:latin typeface="Calibri"/>
                        <a:ea typeface="Calibri"/>
                        <a:cs typeface="Calibri"/>
                        <a:sym typeface="Calibri"/>
                      </a:endParaRPr>
                    </a:p>
                  </a:txBody>
                  <a:tcPr marL="9000" marR="9000" marT="9525" marB="0" anchor="ctr">
                    <a:solidFill>
                      <a:schemeClr val="lt2"/>
                    </a:solidFill>
                  </a:tcPr>
                </a:tc>
                <a:tc>
                  <a:txBody>
                    <a:bodyPr/>
                    <a:lstStyle/>
                    <a:p>
                      <a:pPr marL="0" marR="0" lvl="0" indent="0" algn="ctr" rtl="0">
                        <a:spcBef>
                          <a:spcPts val="0"/>
                        </a:spcBef>
                        <a:spcAft>
                          <a:spcPts val="0"/>
                        </a:spcAft>
                        <a:buNone/>
                      </a:pPr>
                      <a:r>
                        <a:rPr lang="en-US" sz="2000" b="0" u="none" strike="noStrike" cap="none" dirty="0" err="1"/>
                        <a:t>數學</a:t>
                      </a:r>
                      <a:endParaRPr sz="2000" b="0" i="0" u="none" strike="noStrike" cap="none" dirty="0">
                        <a:solidFill>
                          <a:srgbClr val="000000"/>
                        </a:solidFill>
                        <a:latin typeface="Calibri"/>
                        <a:ea typeface="Calibri"/>
                        <a:cs typeface="Calibri"/>
                        <a:sym typeface="Calibri"/>
                      </a:endParaRPr>
                    </a:p>
                  </a:txBody>
                  <a:tcPr marL="9000" marR="9000" marT="9525" marB="0" anchor="ctr">
                    <a:solidFill>
                      <a:schemeClr val="lt2"/>
                    </a:solidFill>
                  </a:tcPr>
                </a:tc>
                <a:extLst>
                  <a:ext uri="{0D108BD9-81ED-4DB2-BD59-A6C34878D82A}">
                    <a16:rowId xmlns:a16="http://schemas.microsoft.com/office/drawing/2014/main" val="10006"/>
                  </a:ext>
                </a:extLst>
              </a:tr>
            </a:tbl>
          </a:graphicData>
        </a:graphic>
      </p:graphicFrame>
      <p:sp>
        <p:nvSpPr>
          <p:cNvPr id="257" name="Google Shape;257;p17"/>
          <p:cNvSpPr txBox="1"/>
          <p:nvPr/>
        </p:nvSpPr>
        <p:spPr>
          <a:xfrm>
            <a:off x="457200" y="5781675"/>
            <a:ext cx="822941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err="1">
                <a:solidFill>
                  <a:schemeClr val="dk1"/>
                </a:solidFill>
                <a:latin typeface="Palatino Linotype"/>
                <a:ea typeface="Palatino Linotype"/>
                <a:cs typeface="Palatino Linotype"/>
                <a:sym typeface="Palatino Linotype"/>
              </a:rPr>
              <a:t>銜接課程不分HL或SL</a:t>
            </a:r>
            <a:r>
              <a:rPr lang="en-US" sz="2400" b="1" dirty="0">
                <a:solidFill>
                  <a:schemeClr val="dk1"/>
                </a:solidFill>
                <a:latin typeface="Palatino Linotype"/>
                <a:ea typeface="Palatino Linotype"/>
                <a:cs typeface="Palatino Linotype"/>
                <a:sym typeface="Palatino Linotype"/>
              </a:rPr>
              <a:t>。 </a:t>
            </a:r>
            <a:r>
              <a:rPr lang="en-US" sz="2400" b="1" dirty="0" err="1">
                <a:solidFill>
                  <a:schemeClr val="dk1"/>
                </a:solidFill>
                <a:latin typeface="Palatino Linotype"/>
                <a:ea typeface="Palatino Linotype"/>
                <a:cs typeface="Palatino Linotype"/>
                <a:sym typeface="Palatino Linotype"/>
              </a:rPr>
              <a:t>所有科目課時基本相同</a:t>
            </a:r>
            <a:r>
              <a:rPr lang="en-US" sz="2400" b="1" dirty="0">
                <a:solidFill>
                  <a:schemeClr val="dk1"/>
                </a:solidFill>
                <a:latin typeface="Palatino Linotype"/>
                <a:ea typeface="Palatino Linotype"/>
                <a:cs typeface="Palatino Linotype"/>
                <a:sym typeface="Palatino Linotype"/>
              </a:rPr>
              <a:t>。</a:t>
            </a:r>
            <a:endParaRPr sz="2400" b="1" dirty="0">
              <a:solidFill>
                <a:schemeClr val="dk1"/>
              </a:solidFill>
              <a:latin typeface="Palatino Linotype"/>
              <a:ea typeface="Palatino Linotype"/>
              <a:cs typeface="Palatino Linotype"/>
              <a:sym typeface="Palatino Linotype"/>
            </a:endParaRPr>
          </a:p>
        </p:txBody>
      </p:sp>
      <p:sp>
        <p:nvSpPr>
          <p:cNvPr id="258" name="Google Shape;258;p17"/>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259" name="Google Shape;259;p17"/>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8"/>
          <p:cNvSpPr txBox="1"/>
          <p:nvPr/>
        </p:nvSpPr>
        <p:spPr>
          <a:xfrm>
            <a:off x="-201971" y="609600"/>
            <a:ext cx="8991600" cy="609600"/>
          </a:xfrm>
          <a:prstGeom prst="rect">
            <a:avLst/>
          </a:prstGeom>
          <a:noFill/>
          <a:ln>
            <a:noFill/>
          </a:ln>
        </p:spPr>
        <p:txBody>
          <a:bodyPr spcFirstLastPara="1" wrap="square" lIns="91425" tIns="45700" rIns="91425" bIns="45700" anchor="ctr" anchorCtr="0">
            <a:noAutofit/>
          </a:bodyPr>
          <a:lstStyle/>
          <a:p>
            <a:pPr marL="0" marR="0" lvl="0" indent="0" algn="ctr" rtl="0">
              <a:lnSpc>
                <a:spcPct val="145000"/>
              </a:lnSpc>
              <a:spcBef>
                <a:spcPts val="0"/>
              </a:spcBef>
              <a:spcAft>
                <a:spcPts val="0"/>
              </a:spcAft>
              <a:buClr>
                <a:srgbClr val="0070C0"/>
              </a:buClr>
              <a:buSzPts val="4000"/>
              <a:buFont typeface="Palatino Linotype"/>
              <a:buNone/>
            </a:pPr>
            <a:r>
              <a:rPr lang="en-US" sz="4000" b="1">
                <a:solidFill>
                  <a:srgbClr val="0070C0"/>
                </a:solidFill>
                <a:latin typeface="Palatino Linotype"/>
                <a:ea typeface="Palatino Linotype"/>
                <a:cs typeface="Palatino Linotype"/>
                <a:sym typeface="Palatino Linotype"/>
              </a:rPr>
              <a:t>Curriculum Framework </a:t>
            </a:r>
            <a:endParaRPr/>
          </a:p>
          <a:p>
            <a:pPr marL="0" marR="0" lvl="0" indent="0" algn="ctr" rtl="0">
              <a:lnSpc>
                <a:spcPct val="145000"/>
              </a:lnSpc>
              <a:spcBef>
                <a:spcPts val="0"/>
              </a:spcBef>
              <a:spcAft>
                <a:spcPts val="0"/>
              </a:spcAft>
              <a:buClr>
                <a:srgbClr val="0070C0"/>
              </a:buClr>
              <a:buSzPts val="4000"/>
              <a:buFont typeface="Palatino Linotype"/>
              <a:buNone/>
            </a:pPr>
            <a:r>
              <a:rPr lang="en-US" sz="4000" b="1">
                <a:solidFill>
                  <a:srgbClr val="0070C0"/>
                </a:solidFill>
                <a:latin typeface="Palatino Linotype"/>
                <a:ea typeface="Palatino Linotype"/>
                <a:cs typeface="Palatino Linotype"/>
                <a:sym typeface="Palatino Linotype"/>
              </a:rPr>
              <a:t>課程架構</a:t>
            </a:r>
            <a:endParaRPr sz="4000" b="1">
              <a:solidFill>
                <a:srgbClr val="0070C0"/>
              </a:solidFill>
              <a:latin typeface="Palatino Linotype"/>
              <a:ea typeface="Palatino Linotype"/>
              <a:cs typeface="Palatino Linotype"/>
              <a:sym typeface="Palatino Linotype"/>
            </a:endParaRPr>
          </a:p>
        </p:txBody>
      </p:sp>
      <p:sp>
        <p:nvSpPr>
          <p:cNvPr id="265" name="Google Shape;265;p18"/>
          <p:cNvSpPr txBox="1"/>
          <p:nvPr/>
        </p:nvSpPr>
        <p:spPr>
          <a:xfrm>
            <a:off x="533400" y="1780721"/>
            <a:ext cx="8534400" cy="4572000"/>
          </a:xfrm>
          <a:prstGeom prst="rect">
            <a:avLst/>
          </a:prstGeom>
          <a:noFill/>
          <a:ln>
            <a:noFill/>
          </a:ln>
        </p:spPr>
        <p:txBody>
          <a:bodyPr spcFirstLastPara="1" wrap="square" lIns="91425" tIns="45700" rIns="91425" bIns="45700" anchor="t" anchorCtr="0">
            <a:normAutofit lnSpcReduction="10000"/>
          </a:bodyPr>
          <a:lstStyle/>
          <a:p>
            <a:pPr marL="274320" marR="0" lvl="0" indent="-274320" algn="l" rtl="0">
              <a:lnSpc>
                <a:spcPct val="110000"/>
              </a:lnSpc>
              <a:spcBef>
                <a:spcPts val="0"/>
              </a:spcBef>
              <a:spcAft>
                <a:spcPts val="0"/>
              </a:spcAft>
              <a:buClr>
                <a:schemeClr val="accent1"/>
              </a:buClr>
              <a:buSzPts val="2800"/>
              <a:buFont typeface="Noto Sans Symbols"/>
              <a:buChar char="*"/>
            </a:pPr>
            <a:r>
              <a:rPr lang="en-US" sz="2800" b="1" dirty="0">
                <a:solidFill>
                  <a:schemeClr val="dk1"/>
                </a:solidFill>
                <a:latin typeface="Palatino Linotype"/>
                <a:ea typeface="Palatino Linotype"/>
                <a:cs typeface="Palatino Linotype"/>
                <a:sym typeface="Palatino Linotype"/>
              </a:rPr>
              <a:t>IB Core / IB </a:t>
            </a:r>
            <a:r>
              <a:rPr lang="en-US" sz="2800" b="1" dirty="0" err="1">
                <a:solidFill>
                  <a:schemeClr val="dk1"/>
                </a:solidFill>
                <a:latin typeface="Century Gothic"/>
                <a:ea typeface="Century Gothic"/>
                <a:cs typeface="Century Gothic"/>
                <a:sym typeface="Century Gothic"/>
              </a:rPr>
              <a:t>核心課程</a:t>
            </a:r>
            <a:r>
              <a:rPr lang="en-US" sz="2800" b="1" dirty="0">
                <a:solidFill>
                  <a:schemeClr val="dk1"/>
                </a:solidFill>
                <a:latin typeface="Century Gothic"/>
                <a:ea typeface="Century Gothic"/>
                <a:cs typeface="Century Gothic"/>
                <a:sym typeface="Century Gothic"/>
              </a:rPr>
              <a:t> </a:t>
            </a:r>
            <a:r>
              <a:rPr lang="en-US" sz="2800" b="1" dirty="0">
                <a:solidFill>
                  <a:schemeClr val="dk1"/>
                </a:solidFill>
                <a:latin typeface="Palatino Linotype"/>
                <a:ea typeface="Palatino Linotype"/>
                <a:cs typeface="Palatino Linotype"/>
                <a:sym typeface="Palatino Linotype"/>
              </a:rPr>
              <a:t>:</a:t>
            </a:r>
            <a:endParaRPr dirty="0"/>
          </a:p>
          <a:p>
            <a:pPr marL="0" marR="0" lvl="0" indent="0" algn="l" rtl="0">
              <a:lnSpc>
                <a:spcPct val="110000"/>
              </a:lnSpc>
              <a:spcBef>
                <a:spcPts val="480"/>
              </a:spcBef>
              <a:spcAft>
                <a:spcPts val="0"/>
              </a:spcAft>
              <a:buClr>
                <a:schemeClr val="accent1"/>
              </a:buClr>
              <a:buSzPts val="2400"/>
              <a:buFont typeface="Noto Sans Symbols"/>
              <a:buNone/>
            </a:pPr>
            <a:r>
              <a:rPr lang="en-US" sz="2400" b="1" dirty="0">
                <a:solidFill>
                  <a:schemeClr val="dk1"/>
                </a:solidFill>
                <a:latin typeface="Palatino Linotype"/>
                <a:ea typeface="Palatino Linotype"/>
                <a:cs typeface="Palatino Linotype"/>
                <a:sym typeface="Palatino Linotype"/>
              </a:rPr>
              <a:t>    1) Theory of Knowledge (TOK) </a:t>
            </a:r>
            <a:r>
              <a:rPr lang="en-US" sz="2400" b="1" dirty="0" err="1">
                <a:solidFill>
                  <a:schemeClr val="dk1"/>
                </a:solidFill>
                <a:latin typeface="Century Gothic"/>
                <a:ea typeface="Century Gothic"/>
                <a:cs typeface="Century Gothic"/>
                <a:sym typeface="Century Gothic"/>
              </a:rPr>
              <a:t>知識論</a:t>
            </a:r>
            <a:endParaRPr sz="2400" b="1" dirty="0">
              <a:solidFill>
                <a:schemeClr val="dk1"/>
              </a:solidFill>
              <a:latin typeface="Century Gothic"/>
              <a:ea typeface="Century Gothic"/>
              <a:cs typeface="Century Gothic"/>
              <a:sym typeface="Century Gothic"/>
            </a:endParaRPr>
          </a:p>
          <a:p>
            <a:pPr marL="0" marR="0" lvl="0" indent="0" algn="l" rtl="0">
              <a:lnSpc>
                <a:spcPct val="110000"/>
              </a:lnSpc>
              <a:spcBef>
                <a:spcPts val="480"/>
              </a:spcBef>
              <a:spcAft>
                <a:spcPts val="0"/>
              </a:spcAft>
              <a:buClr>
                <a:schemeClr val="accent1"/>
              </a:buClr>
              <a:buSzPts val="2400"/>
              <a:buFont typeface="Noto Sans Symbols"/>
              <a:buNone/>
            </a:pPr>
            <a:r>
              <a:rPr lang="en-US" sz="2400" b="1" dirty="0">
                <a:solidFill>
                  <a:schemeClr val="dk1"/>
                </a:solidFill>
                <a:latin typeface="Palatino Linotype"/>
                <a:ea typeface="Palatino Linotype"/>
                <a:cs typeface="Palatino Linotype"/>
                <a:sym typeface="Palatino Linotype"/>
              </a:rPr>
              <a:t>         ~ study on how knowledge is formed </a:t>
            </a:r>
            <a:endParaRPr dirty="0"/>
          </a:p>
          <a:p>
            <a:pPr marL="0" marR="0" lvl="0" indent="0" algn="l" rtl="0">
              <a:lnSpc>
                <a:spcPct val="110000"/>
              </a:lnSpc>
              <a:spcBef>
                <a:spcPts val="480"/>
              </a:spcBef>
              <a:spcAft>
                <a:spcPts val="0"/>
              </a:spcAft>
              <a:buClr>
                <a:schemeClr val="accent1"/>
              </a:buClr>
              <a:buSzPts val="2400"/>
              <a:buFont typeface="Noto Sans Symbols"/>
              <a:buNone/>
            </a:pPr>
            <a:r>
              <a:rPr lang="en-US" sz="2400" b="1" dirty="0">
                <a:solidFill>
                  <a:schemeClr val="dk1"/>
                </a:solidFill>
                <a:latin typeface="Palatino Linotype"/>
                <a:ea typeface="Palatino Linotype"/>
                <a:cs typeface="Palatino Linotype"/>
                <a:sym typeface="Palatino Linotype"/>
              </a:rPr>
              <a:t>             </a:t>
            </a:r>
            <a:r>
              <a:rPr lang="en-US" sz="2400" b="1" dirty="0" err="1">
                <a:solidFill>
                  <a:schemeClr val="dk1"/>
                </a:solidFill>
                <a:latin typeface="Century Gothic"/>
                <a:ea typeface="Century Gothic"/>
                <a:cs typeface="Century Gothic"/>
                <a:sym typeface="Century Gothic"/>
              </a:rPr>
              <a:t>研究知識如何建構</a:t>
            </a:r>
            <a:endParaRPr sz="2400" b="1" dirty="0">
              <a:solidFill>
                <a:schemeClr val="dk1"/>
              </a:solidFill>
              <a:latin typeface="Century Gothic"/>
              <a:ea typeface="Century Gothic"/>
              <a:cs typeface="Century Gothic"/>
              <a:sym typeface="Century Gothic"/>
            </a:endParaRPr>
          </a:p>
          <a:p>
            <a:pPr marL="0" marR="0" lvl="0" indent="0" algn="l" rtl="0">
              <a:lnSpc>
                <a:spcPct val="110000"/>
              </a:lnSpc>
              <a:spcBef>
                <a:spcPts val="480"/>
              </a:spcBef>
              <a:spcAft>
                <a:spcPts val="0"/>
              </a:spcAft>
              <a:buClr>
                <a:schemeClr val="accent1"/>
              </a:buClr>
              <a:buSzPts val="2400"/>
              <a:buFont typeface="Noto Sans Symbols"/>
              <a:buNone/>
            </a:pPr>
            <a:r>
              <a:rPr lang="en-US" sz="2400" b="1" dirty="0">
                <a:solidFill>
                  <a:schemeClr val="dk1"/>
                </a:solidFill>
                <a:latin typeface="Palatino Linotype"/>
                <a:ea typeface="Palatino Linotype"/>
                <a:cs typeface="Palatino Linotype"/>
                <a:sym typeface="Palatino Linotype"/>
              </a:rPr>
              <a:t>    2) Extended Essay (EE) </a:t>
            </a:r>
            <a:r>
              <a:rPr lang="en-US" sz="2400" b="1" dirty="0" err="1">
                <a:solidFill>
                  <a:schemeClr val="dk1"/>
                </a:solidFill>
                <a:latin typeface="Century Gothic"/>
                <a:ea typeface="Century Gothic"/>
                <a:cs typeface="Century Gothic"/>
                <a:sym typeface="Century Gothic"/>
              </a:rPr>
              <a:t>拓展論文</a:t>
            </a:r>
            <a:endParaRPr sz="2400" b="1" dirty="0">
              <a:solidFill>
                <a:schemeClr val="dk1"/>
              </a:solidFill>
              <a:latin typeface="Century Gothic"/>
              <a:ea typeface="Century Gothic"/>
              <a:cs typeface="Century Gothic"/>
              <a:sym typeface="Century Gothic"/>
            </a:endParaRPr>
          </a:p>
          <a:p>
            <a:pPr marL="0" marR="0" lvl="0" indent="0" algn="l" rtl="0">
              <a:lnSpc>
                <a:spcPct val="110000"/>
              </a:lnSpc>
              <a:spcBef>
                <a:spcPts val="480"/>
              </a:spcBef>
              <a:spcAft>
                <a:spcPts val="0"/>
              </a:spcAft>
              <a:buClr>
                <a:schemeClr val="accent1"/>
              </a:buClr>
              <a:buSzPts val="2400"/>
              <a:buFont typeface="Noto Sans Symbols"/>
              <a:buNone/>
            </a:pPr>
            <a:r>
              <a:rPr lang="en-US" sz="2400" b="1" dirty="0">
                <a:solidFill>
                  <a:schemeClr val="dk1"/>
                </a:solidFill>
                <a:latin typeface="Palatino Linotype"/>
                <a:ea typeface="Palatino Linotype"/>
                <a:cs typeface="Palatino Linotype"/>
                <a:sym typeface="Palatino Linotype"/>
              </a:rPr>
              <a:t>          ~ individual academic research (4000 words)</a:t>
            </a:r>
            <a:endParaRPr dirty="0"/>
          </a:p>
          <a:p>
            <a:pPr marL="0" marR="0" lvl="0" indent="0" algn="l" rtl="0">
              <a:lnSpc>
                <a:spcPct val="110000"/>
              </a:lnSpc>
              <a:spcBef>
                <a:spcPts val="480"/>
              </a:spcBef>
              <a:spcAft>
                <a:spcPts val="0"/>
              </a:spcAft>
              <a:buClr>
                <a:schemeClr val="accent1"/>
              </a:buClr>
              <a:buSzPts val="2400"/>
              <a:buFont typeface="Noto Sans Symbols"/>
              <a:buNone/>
            </a:pPr>
            <a:r>
              <a:rPr lang="en-US" sz="2400" b="1" dirty="0">
                <a:solidFill>
                  <a:schemeClr val="dk1"/>
                </a:solidFill>
                <a:latin typeface="Palatino Linotype"/>
                <a:ea typeface="Palatino Linotype"/>
                <a:cs typeface="Palatino Linotype"/>
                <a:sym typeface="Palatino Linotype"/>
              </a:rPr>
              <a:t>             </a:t>
            </a:r>
            <a:r>
              <a:rPr lang="en-US" sz="2400" b="1" dirty="0" err="1">
                <a:solidFill>
                  <a:schemeClr val="dk1"/>
                </a:solidFill>
                <a:latin typeface="Century Gothic"/>
                <a:ea typeface="Century Gothic"/>
                <a:cs typeface="Century Gothic"/>
                <a:sym typeface="Century Gothic"/>
              </a:rPr>
              <a:t>個人的學術研究</a:t>
            </a:r>
            <a:r>
              <a:rPr lang="en-US" sz="2400" b="1" dirty="0">
                <a:solidFill>
                  <a:schemeClr val="dk1"/>
                </a:solidFill>
                <a:latin typeface="Palatino Linotype"/>
                <a:ea typeface="Palatino Linotype"/>
                <a:cs typeface="Palatino Linotype"/>
                <a:sym typeface="Palatino Linotype"/>
              </a:rPr>
              <a:t> (4000字) </a:t>
            </a:r>
            <a:endParaRPr dirty="0"/>
          </a:p>
          <a:p>
            <a:pPr marL="0" marR="0" lvl="0" indent="0" algn="l" rtl="0">
              <a:lnSpc>
                <a:spcPct val="110000"/>
              </a:lnSpc>
              <a:spcBef>
                <a:spcPts val="480"/>
              </a:spcBef>
              <a:spcAft>
                <a:spcPts val="0"/>
              </a:spcAft>
              <a:buClr>
                <a:schemeClr val="accent1"/>
              </a:buClr>
              <a:buSzPts val="2400"/>
              <a:buFont typeface="Noto Sans Symbols"/>
              <a:buNone/>
            </a:pPr>
            <a:r>
              <a:rPr lang="en-US" sz="2400" b="1" dirty="0">
                <a:solidFill>
                  <a:schemeClr val="dk1"/>
                </a:solidFill>
                <a:latin typeface="Palatino Linotype"/>
                <a:ea typeface="Palatino Linotype"/>
                <a:cs typeface="Palatino Linotype"/>
                <a:sym typeface="Palatino Linotype"/>
              </a:rPr>
              <a:t>    3) Creativity, Activity, Service (CAS) </a:t>
            </a:r>
            <a:r>
              <a:rPr lang="en-US" sz="2400" b="1" dirty="0" err="1">
                <a:solidFill>
                  <a:schemeClr val="dk1"/>
                </a:solidFill>
                <a:latin typeface="Century Gothic"/>
                <a:ea typeface="Century Gothic"/>
                <a:cs typeface="Century Gothic"/>
                <a:sym typeface="Century Gothic"/>
              </a:rPr>
              <a:t>創意、活動與服務</a:t>
            </a:r>
            <a:endParaRPr sz="2400" b="1" dirty="0">
              <a:solidFill>
                <a:schemeClr val="dk1"/>
              </a:solidFill>
              <a:latin typeface="Century Gothic"/>
              <a:ea typeface="Century Gothic"/>
              <a:cs typeface="Century Gothic"/>
              <a:sym typeface="Century Gothic"/>
            </a:endParaRPr>
          </a:p>
          <a:p>
            <a:pPr marL="0" marR="0" lvl="0" indent="0" algn="l" rtl="0">
              <a:lnSpc>
                <a:spcPct val="110000"/>
              </a:lnSpc>
              <a:spcBef>
                <a:spcPts val="480"/>
              </a:spcBef>
              <a:spcAft>
                <a:spcPts val="0"/>
              </a:spcAft>
              <a:buClr>
                <a:schemeClr val="accent1"/>
              </a:buClr>
              <a:buSzPts val="2400"/>
              <a:buFont typeface="Noto Sans Symbols"/>
              <a:buNone/>
            </a:pPr>
            <a:r>
              <a:rPr lang="en-US" sz="2400" b="1" dirty="0">
                <a:solidFill>
                  <a:schemeClr val="dk1"/>
                </a:solidFill>
                <a:latin typeface="Palatino Linotype"/>
                <a:ea typeface="Palatino Linotype"/>
                <a:cs typeface="Palatino Linotype"/>
                <a:sym typeface="Palatino Linotype"/>
              </a:rPr>
              <a:t>         ~ long-term services and activities engagement</a:t>
            </a:r>
            <a:endParaRPr dirty="0"/>
          </a:p>
          <a:p>
            <a:pPr marL="0" marR="0" lvl="0" indent="0" algn="l" rtl="0">
              <a:lnSpc>
                <a:spcPct val="110000"/>
              </a:lnSpc>
              <a:spcBef>
                <a:spcPts val="480"/>
              </a:spcBef>
              <a:spcAft>
                <a:spcPts val="0"/>
              </a:spcAft>
              <a:buClr>
                <a:schemeClr val="accent1"/>
              </a:buClr>
              <a:buSzPts val="2400"/>
              <a:buFont typeface="Noto Sans Symbols"/>
              <a:buNone/>
            </a:pPr>
            <a:r>
              <a:rPr lang="en-US" sz="2400" b="1" dirty="0">
                <a:solidFill>
                  <a:schemeClr val="dk1"/>
                </a:solidFill>
                <a:latin typeface="Palatino Linotype"/>
                <a:ea typeface="Palatino Linotype"/>
                <a:cs typeface="Palatino Linotype"/>
                <a:sym typeface="Palatino Linotype"/>
              </a:rPr>
              <a:t>            </a:t>
            </a:r>
            <a:r>
              <a:rPr lang="en-US" sz="2400" b="1" dirty="0" err="1">
                <a:solidFill>
                  <a:schemeClr val="dk1"/>
                </a:solidFill>
                <a:latin typeface="Century Gothic"/>
                <a:ea typeface="Century Gothic"/>
                <a:cs typeface="Century Gothic"/>
                <a:sym typeface="Century Gothic"/>
              </a:rPr>
              <a:t>長期參與服務及活動</a:t>
            </a:r>
            <a:endParaRPr sz="2400" b="1" dirty="0">
              <a:solidFill>
                <a:schemeClr val="dk1"/>
              </a:solidFill>
              <a:latin typeface="Century Gothic"/>
              <a:ea typeface="Century Gothic"/>
              <a:cs typeface="Century Gothic"/>
              <a:sym typeface="Century Gothic"/>
            </a:endParaRPr>
          </a:p>
        </p:txBody>
      </p:sp>
      <p:sp>
        <p:nvSpPr>
          <p:cNvPr id="266" name="Google Shape;266;p18"/>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267" name="Google Shape;267;p18"/>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19"/>
          <p:cNvSpPr txBox="1">
            <a:spLocks noGrp="1"/>
          </p:cNvSpPr>
          <p:nvPr>
            <p:ph type="title"/>
          </p:nvPr>
        </p:nvSpPr>
        <p:spPr>
          <a:xfrm>
            <a:off x="457200" y="0"/>
            <a:ext cx="8229600" cy="1600200"/>
          </a:xfrm>
          <a:prstGeom prst="rect">
            <a:avLst/>
          </a:prstGeom>
          <a:noFill/>
          <a:ln>
            <a:noFill/>
          </a:ln>
        </p:spPr>
        <p:txBody>
          <a:bodyPr spcFirstLastPara="1" wrap="square" lIns="91425" tIns="45700" rIns="91425" bIns="45700" anchor="b" anchorCtr="0">
            <a:noAutofit/>
          </a:bodyPr>
          <a:lstStyle/>
          <a:p>
            <a:pPr marL="0" lvl="0" indent="0" algn="ctr" rtl="0">
              <a:lnSpc>
                <a:spcPct val="107407"/>
              </a:lnSpc>
              <a:spcBef>
                <a:spcPts val="0"/>
              </a:spcBef>
              <a:spcAft>
                <a:spcPts val="0"/>
              </a:spcAft>
              <a:buClr>
                <a:srgbClr val="0070C0"/>
              </a:buClr>
              <a:buSzPts val="5400"/>
              <a:buFont typeface="Palatino Linotype"/>
              <a:buNone/>
            </a:pPr>
            <a:r>
              <a:rPr lang="en-US" b="1">
                <a:solidFill>
                  <a:srgbClr val="0070C0"/>
                </a:solidFill>
              </a:rPr>
              <a:t/>
            </a:r>
            <a:br>
              <a:rPr lang="en-US" b="1">
                <a:solidFill>
                  <a:srgbClr val="0070C0"/>
                </a:solidFill>
              </a:rPr>
            </a:br>
            <a:r>
              <a:rPr lang="en-US" b="1">
                <a:solidFill>
                  <a:srgbClr val="0070C0"/>
                </a:solidFill>
              </a:rPr>
              <a:t/>
            </a:r>
            <a:br>
              <a:rPr lang="en-US" b="1">
                <a:solidFill>
                  <a:srgbClr val="0070C0"/>
                </a:solidFill>
              </a:rPr>
            </a:br>
            <a:r>
              <a:rPr lang="en-US" b="1">
                <a:solidFill>
                  <a:srgbClr val="0070C0"/>
                </a:solidFill>
              </a:rPr>
              <a:t/>
            </a:r>
            <a:br>
              <a:rPr lang="en-US" b="1">
                <a:solidFill>
                  <a:srgbClr val="0070C0"/>
                </a:solidFill>
              </a:rPr>
            </a:br>
            <a:r>
              <a:rPr lang="en-US" sz="4000" b="1">
                <a:solidFill>
                  <a:srgbClr val="0070C0"/>
                </a:solidFill>
              </a:rPr>
              <a:t>Curriculum Framework</a:t>
            </a:r>
            <a:br>
              <a:rPr lang="en-US" sz="4000" b="1">
                <a:solidFill>
                  <a:srgbClr val="0070C0"/>
                </a:solidFill>
              </a:rPr>
            </a:br>
            <a:r>
              <a:rPr lang="en-US" sz="4000" b="1">
                <a:solidFill>
                  <a:srgbClr val="0070C0"/>
                </a:solidFill>
              </a:rPr>
              <a:t>課程架構 </a:t>
            </a:r>
            <a:endParaRPr/>
          </a:p>
        </p:txBody>
      </p:sp>
      <p:sp>
        <p:nvSpPr>
          <p:cNvPr id="273" name="Google Shape;273;p1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190500" algn="l" rtl="0">
              <a:spcBef>
                <a:spcPts val="0"/>
              </a:spcBef>
              <a:spcAft>
                <a:spcPts val="0"/>
              </a:spcAft>
              <a:buClr>
                <a:srgbClr val="7F7F7F"/>
              </a:buClr>
              <a:buSzPts val="2400"/>
              <a:buNone/>
            </a:pPr>
            <a:endParaRPr b="1" dirty="0">
              <a:solidFill>
                <a:srgbClr val="000000"/>
              </a:solidFill>
            </a:endParaRPr>
          </a:p>
          <a:p>
            <a:pPr marL="342900">
              <a:spcBef>
                <a:spcPts val="480"/>
              </a:spcBef>
              <a:buClr>
                <a:srgbClr val="000000"/>
              </a:buClr>
              <a:buSzPts val="2400"/>
            </a:pPr>
            <a:r>
              <a:rPr lang="en-US" b="1" dirty="0">
                <a:solidFill>
                  <a:srgbClr val="000000"/>
                </a:solidFill>
              </a:rPr>
              <a:t>BYP (F4) / </a:t>
            </a:r>
            <a:r>
              <a:rPr lang="en-US" b="1" dirty="0" err="1">
                <a:solidFill>
                  <a:schemeClr val="dk1"/>
                </a:solidFill>
                <a:sym typeface="Palatino Linotype"/>
              </a:rPr>
              <a:t>銜接課程</a:t>
            </a:r>
            <a:r>
              <a:rPr lang="en-US" b="1" dirty="0">
                <a:solidFill>
                  <a:schemeClr val="dk1"/>
                </a:solidFill>
              </a:rPr>
              <a:t>(</a:t>
            </a:r>
            <a:r>
              <a:rPr lang="zh-TW" altLang="en-US" b="1" dirty="0">
                <a:solidFill>
                  <a:schemeClr val="dk1"/>
                </a:solidFill>
              </a:rPr>
              <a:t>中四</a:t>
            </a:r>
            <a:r>
              <a:rPr lang="en-US" altLang="zh-TW" b="1" dirty="0">
                <a:solidFill>
                  <a:schemeClr val="dk1"/>
                </a:solidFill>
              </a:rPr>
              <a:t>)</a:t>
            </a:r>
            <a:r>
              <a:rPr lang="zh-TW" altLang="en-US" b="1" dirty="0">
                <a:solidFill>
                  <a:schemeClr val="dk1"/>
                </a:solidFill>
              </a:rPr>
              <a:t> </a:t>
            </a:r>
            <a:r>
              <a:rPr lang="en-US" b="1" dirty="0">
                <a:solidFill>
                  <a:schemeClr val="dk1"/>
                </a:solidFill>
                <a:latin typeface="Palatino Linotype"/>
                <a:ea typeface="Palatino Linotype"/>
                <a:cs typeface="Palatino Linotype"/>
                <a:sym typeface="Palatino Linotype"/>
              </a:rPr>
              <a:t> </a:t>
            </a:r>
            <a:r>
              <a:rPr lang="en-US" altLang="zh-TW" b="1" dirty="0">
                <a:solidFill>
                  <a:schemeClr val="dk1"/>
                </a:solidFill>
                <a:latin typeface="Palatino Linotype"/>
                <a:ea typeface="Palatino Linotype"/>
                <a:cs typeface="Palatino Linotype"/>
                <a:sym typeface="Palatino Linotype"/>
              </a:rPr>
              <a:t>:</a:t>
            </a:r>
            <a:endParaRPr dirty="0">
              <a:solidFill>
                <a:srgbClr val="000000"/>
              </a:solidFill>
            </a:endParaRPr>
          </a:p>
          <a:p>
            <a:pPr marL="0" lvl="0" indent="0">
              <a:spcBef>
                <a:spcPts val="480"/>
              </a:spcBef>
              <a:buSzPts val="2400"/>
              <a:buNone/>
            </a:pPr>
            <a:r>
              <a:rPr lang="en-US" dirty="0">
                <a:solidFill>
                  <a:srgbClr val="000000"/>
                </a:solidFill>
              </a:rPr>
              <a:t>    6 academic subjects+ Core (foundation skills  </a:t>
            </a:r>
            <a:endParaRPr dirty="0">
              <a:solidFill>
                <a:srgbClr val="000000"/>
              </a:solidFill>
            </a:endParaRPr>
          </a:p>
          <a:p>
            <a:pPr marL="0" lvl="0" indent="0" algn="l" rtl="0">
              <a:spcBef>
                <a:spcPts val="480"/>
              </a:spcBef>
              <a:spcAft>
                <a:spcPts val="0"/>
              </a:spcAft>
              <a:buClr>
                <a:srgbClr val="7F7F7F"/>
              </a:buClr>
              <a:buSzPts val="2400"/>
              <a:buNone/>
            </a:pPr>
            <a:r>
              <a:rPr lang="en-US" dirty="0">
                <a:solidFill>
                  <a:srgbClr val="000000"/>
                </a:solidFill>
              </a:rPr>
              <a:t>    course)+ Citizenship &amp; Social Development</a:t>
            </a:r>
          </a:p>
          <a:p>
            <a:pPr marL="0" lvl="0" indent="0" algn="l" rtl="0">
              <a:spcBef>
                <a:spcPts val="480"/>
              </a:spcBef>
              <a:spcAft>
                <a:spcPts val="0"/>
              </a:spcAft>
              <a:buClr>
                <a:srgbClr val="7F7F7F"/>
              </a:buClr>
              <a:buSzPts val="2400"/>
              <a:buNone/>
            </a:pPr>
            <a:r>
              <a:rPr lang="en-US" dirty="0">
                <a:solidFill>
                  <a:srgbClr val="000000"/>
                </a:solidFill>
              </a:rPr>
              <a:t>    </a:t>
            </a:r>
            <a:r>
              <a:rPr lang="zh-TW" altLang="en-US" dirty="0">
                <a:solidFill>
                  <a:srgbClr val="000000"/>
                </a:solidFill>
              </a:rPr>
              <a:t>六個學術科目 </a:t>
            </a:r>
            <a:r>
              <a:rPr lang="en-US" altLang="zh-TW" dirty="0">
                <a:solidFill>
                  <a:srgbClr val="000000"/>
                </a:solidFill>
              </a:rPr>
              <a:t>+ </a:t>
            </a:r>
            <a:r>
              <a:rPr lang="zh-TW" altLang="en-US" dirty="0">
                <a:solidFill>
                  <a:srgbClr val="000000"/>
                </a:solidFill>
              </a:rPr>
              <a:t>核心課程 </a:t>
            </a:r>
            <a:r>
              <a:rPr lang="en-US" altLang="zh-TW" dirty="0">
                <a:solidFill>
                  <a:srgbClr val="000000"/>
                </a:solidFill>
              </a:rPr>
              <a:t>(</a:t>
            </a:r>
            <a:r>
              <a:rPr lang="zh-TW" altLang="en-US" dirty="0">
                <a:solidFill>
                  <a:srgbClr val="000000"/>
                </a:solidFill>
              </a:rPr>
              <a:t>基礎技能課程</a:t>
            </a:r>
            <a:r>
              <a:rPr lang="en-US" altLang="zh-TW" dirty="0">
                <a:solidFill>
                  <a:srgbClr val="000000"/>
                </a:solidFill>
              </a:rPr>
              <a:t>) + </a:t>
            </a:r>
            <a:r>
              <a:rPr lang="zh-TW" altLang="en-US" dirty="0">
                <a:solidFill>
                  <a:srgbClr val="000000"/>
                </a:solidFill>
              </a:rPr>
              <a:t>公民及社會</a:t>
            </a:r>
            <a:endParaRPr lang="en-US" altLang="zh-TW" dirty="0">
              <a:solidFill>
                <a:srgbClr val="000000"/>
              </a:solidFill>
            </a:endParaRPr>
          </a:p>
          <a:p>
            <a:pPr marL="0" lvl="0" indent="0" algn="l" rtl="0">
              <a:spcBef>
                <a:spcPts val="480"/>
              </a:spcBef>
              <a:spcAft>
                <a:spcPts val="0"/>
              </a:spcAft>
              <a:buClr>
                <a:srgbClr val="7F7F7F"/>
              </a:buClr>
              <a:buSzPts val="2400"/>
              <a:buNone/>
            </a:pPr>
            <a:r>
              <a:rPr lang="en-US" altLang="zh-TW" dirty="0">
                <a:solidFill>
                  <a:srgbClr val="000000"/>
                </a:solidFill>
              </a:rPr>
              <a:t>    </a:t>
            </a:r>
            <a:r>
              <a:rPr lang="zh-TW" altLang="en-US" dirty="0">
                <a:solidFill>
                  <a:srgbClr val="000000"/>
                </a:solidFill>
              </a:rPr>
              <a:t>發展科</a:t>
            </a:r>
            <a:endParaRPr dirty="0">
              <a:solidFill>
                <a:srgbClr val="000000"/>
              </a:solidFill>
            </a:endParaRPr>
          </a:p>
          <a:p>
            <a:pPr marL="0" lvl="0" indent="0" algn="l" rtl="0">
              <a:spcBef>
                <a:spcPts val="480"/>
              </a:spcBef>
              <a:spcAft>
                <a:spcPts val="0"/>
              </a:spcAft>
              <a:buClr>
                <a:srgbClr val="7F7F7F"/>
              </a:buClr>
              <a:buSzPts val="2400"/>
              <a:buNone/>
            </a:pPr>
            <a:endParaRPr dirty="0">
              <a:solidFill>
                <a:srgbClr val="000000"/>
              </a:solidFill>
            </a:endParaRPr>
          </a:p>
          <a:p>
            <a:pPr marL="342900" lvl="0" indent="-342900" algn="l" rtl="0">
              <a:spcBef>
                <a:spcPts val="480"/>
              </a:spcBef>
              <a:spcAft>
                <a:spcPts val="0"/>
              </a:spcAft>
              <a:buClr>
                <a:srgbClr val="000000"/>
              </a:buClr>
              <a:buSzPts val="2400"/>
              <a:buChar char="•"/>
            </a:pPr>
            <a:r>
              <a:rPr lang="en-US" b="1" dirty="0">
                <a:solidFill>
                  <a:srgbClr val="000000"/>
                </a:solidFill>
              </a:rPr>
              <a:t>Year 1 (F5) &amp; Year 2 (F6) / </a:t>
            </a:r>
            <a:r>
              <a:rPr lang="zh-TW" altLang="en-US" b="1" dirty="0">
                <a:solidFill>
                  <a:srgbClr val="000000"/>
                </a:solidFill>
              </a:rPr>
              <a:t>中五</a:t>
            </a:r>
            <a:r>
              <a:rPr lang="en-US" altLang="zh-TW" b="1" dirty="0">
                <a:solidFill>
                  <a:srgbClr val="000000"/>
                </a:solidFill>
              </a:rPr>
              <a:t> &amp; </a:t>
            </a:r>
            <a:r>
              <a:rPr lang="zh-TW" altLang="en-US" b="1" dirty="0">
                <a:solidFill>
                  <a:srgbClr val="000000"/>
                </a:solidFill>
              </a:rPr>
              <a:t>中六</a:t>
            </a:r>
            <a:endParaRPr dirty="0">
              <a:solidFill>
                <a:srgbClr val="000000"/>
              </a:solidFill>
            </a:endParaRPr>
          </a:p>
          <a:p>
            <a:pPr marL="0" lvl="0" indent="0" algn="l" rtl="0">
              <a:spcBef>
                <a:spcPts val="480"/>
              </a:spcBef>
              <a:spcAft>
                <a:spcPts val="0"/>
              </a:spcAft>
              <a:buClr>
                <a:srgbClr val="7F7F7F"/>
              </a:buClr>
              <a:buSzPts val="2400"/>
              <a:buNone/>
            </a:pPr>
            <a:r>
              <a:rPr lang="en-US" b="1" dirty="0">
                <a:solidFill>
                  <a:srgbClr val="000000"/>
                </a:solidFill>
              </a:rPr>
              <a:t>    </a:t>
            </a:r>
            <a:r>
              <a:rPr lang="en-US" dirty="0">
                <a:solidFill>
                  <a:srgbClr val="000000"/>
                </a:solidFill>
              </a:rPr>
              <a:t>6 academic subjects + TOK + EE + CAS</a:t>
            </a:r>
          </a:p>
          <a:p>
            <a:pPr marL="0" indent="0">
              <a:spcBef>
                <a:spcPts val="480"/>
              </a:spcBef>
              <a:buSzPts val="2400"/>
              <a:buNone/>
            </a:pPr>
            <a:r>
              <a:rPr lang="zh-TW" altLang="en-US" dirty="0">
                <a:solidFill>
                  <a:srgbClr val="000000"/>
                </a:solidFill>
              </a:rPr>
              <a:t>    六個學術科目 </a:t>
            </a:r>
            <a:r>
              <a:rPr lang="en-US" altLang="zh-TW" dirty="0">
                <a:solidFill>
                  <a:srgbClr val="000000"/>
                </a:solidFill>
              </a:rPr>
              <a:t>+ </a:t>
            </a:r>
            <a:r>
              <a:rPr lang="zh-TW" altLang="en-US" dirty="0">
                <a:solidFill>
                  <a:srgbClr val="000000"/>
                </a:solidFill>
              </a:rPr>
              <a:t>知識論 </a:t>
            </a:r>
            <a:r>
              <a:rPr lang="en-US" altLang="zh-TW" dirty="0">
                <a:solidFill>
                  <a:srgbClr val="000000"/>
                </a:solidFill>
              </a:rPr>
              <a:t>+ </a:t>
            </a:r>
            <a:r>
              <a:rPr lang="zh-TW" altLang="en-US" dirty="0">
                <a:solidFill>
                  <a:srgbClr val="000000"/>
                </a:solidFill>
              </a:rPr>
              <a:t>拓展論文 </a:t>
            </a:r>
            <a:r>
              <a:rPr lang="en-US" altLang="zh-TW" dirty="0">
                <a:solidFill>
                  <a:srgbClr val="000000"/>
                </a:solidFill>
              </a:rPr>
              <a:t>+ </a:t>
            </a:r>
            <a:r>
              <a:rPr lang="zh-TW" altLang="en-US" dirty="0">
                <a:solidFill>
                  <a:srgbClr val="000000"/>
                </a:solidFill>
              </a:rPr>
              <a:t>創意、活動與服務</a:t>
            </a:r>
          </a:p>
          <a:p>
            <a:pPr marL="0" indent="0">
              <a:spcBef>
                <a:spcPts val="480"/>
              </a:spcBef>
              <a:buSzPts val="2400"/>
              <a:buNone/>
            </a:pPr>
            <a:endParaRPr lang="zh-TW" altLang="en-US" dirty="0">
              <a:solidFill>
                <a:srgbClr val="000000"/>
              </a:solidFill>
            </a:endParaRPr>
          </a:p>
          <a:p>
            <a:pPr marL="0" lvl="0" indent="0" algn="l" rtl="0">
              <a:spcBef>
                <a:spcPts val="480"/>
              </a:spcBef>
              <a:spcAft>
                <a:spcPts val="0"/>
              </a:spcAft>
              <a:buClr>
                <a:srgbClr val="7F7F7F"/>
              </a:buClr>
              <a:buSzPts val="2400"/>
              <a:buNone/>
            </a:pPr>
            <a:endParaRPr lang="en-US" dirty="0">
              <a:solidFill>
                <a:srgbClr val="000000"/>
              </a:solidFill>
            </a:endParaRPr>
          </a:p>
          <a:p>
            <a:pPr marL="0" lvl="0" indent="0" algn="l" rtl="0">
              <a:spcBef>
                <a:spcPts val="480"/>
              </a:spcBef>
              <a:spcAft>
                <a:spcPts val="0"/>
              </a:spcAft>
              <a:buClr>
                <a:srgbClr val="7F7F7F"/>
              </a:buClr>
              <a:buSzPts val="2400"/>
              <a:buNone/>
            </a:pPr>
            <a:endParaRPr dirty="0">
              <a:solidFill>
                <a:srgbClr val="000000"/>
              </a:solidFill>
              <a:latin typeface="Palatino Linotype"/>
              <a:ea typeface="Palatino Linotype"/>
              <a:cs typeface="Palatino Linotype"/>
              <a:sym typeface="Palatino Linotype"/>
            </a:endParaRPr>
          </a:p>
        </p:txBody>
      </p:sp>
      <p:sp>
        <p:nvSpPr>
          <p:cNvPr id="274" name="Google Shape;274;p19"/>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275" name="Google Shape;275;p19"/>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txBox="1">
            <a:spLocks noGrp="1"/>
          </p:cNvSpPr>
          <p:nvPr>
            <p:ph type="title"/>
          </p:nvPr>
        </p:nvSpPr>
        <p:spPr>
          <a:xfrm>
            <a:off x="457200" y="381000"/>
            <a:ext cx="8229600" cy="914400"/>
          </a:xfrm>
          <a:prstGeom prst="rect">
            <a:avLst/>
          </a:prstGeom>
          <a:noFill/>
          <a:ln>
            <a:noFill/>
          </a:ln>
        </p:spPr>
        <p:txBody>
          <a:bodyPr spcFirstLastPara="1" wrap="square" lIns="91425" tIns="45700" rIns="91425" bIns="45700" anchor="b" anchorCtr="0">
            <a:noAutofit/>
          </a:bodyPr>
          <a:lstStyle/>
          <a:p>
            <a:pPr marL="0" lvl="0" indent="0" algn="ctr" rtl="0">
              <a:lnSpc>
                <a:spcPct val="107407"/>
              </a:lnSpc>
              <a:spcBef>
                <a:spcPts val="0"/>
              </a:spcBef>
              <a:spcAft>
                <a:spcPts val="0"/>
              </a:spcAft>
              <a:buClr>
                <a:srgbClr val="0070C0"/>
              </a:buClr>
              <a:buSzPts val="5400"/>
              <a:buFont typeface="Palatino Linotype"/>
              <a:buNone/>
            </a:pPr>
            <a:r>
              <a:rPr lang="en-US" b="1">
                <a:solidFill>
                  <a:srgbClr val="0070C0"/>
                </a:solidFill>
              </a:rPr>
              <a:t>Rundown 流程</a:t>
            </a:r>
            <a:endParaRPr b="1">
              <a:solidFill>
                <a:srgbClr val="0070C0"/>
              </a:solidFill>
            </a:endParaRPr>
          </a:p>
        </p:txBody>
      </p:sp>
      <p:sp>
        <p:nvSpPr>
          <p:cNvPr id="105" name="Google Shape;105;p2"/>
          <p:cNvSpPr txBox="1">
            <a:spLocks noGrp="1"/>
          </p:cNvSpPr>
          <p:nvPr>
            <p:ph type="body" idx="1"/>
          </p:nvPr>
        </p:nvSpPr>
        <p:spPr>
          <a:xfrm>
            <a:off x="457200" y="1830387"/>
            <a:ext cx="8458200" cy="4525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0"/>
              <a:buNone/>
            </a:pPr>
            <a:r>
              <a:rPr lang="en-US" sz="3000" b="1">
                <a:solidFill>
                  <a:schemeClr val="dk1"/>
                </a:solidFill>
              </a:rPr>
              <a:t>1. Vision and Mission / 願景及使命</a:t>
            </a:r>
            <a:endParaRPr sz="3000" b="1">
              <a:solidFill>
                <a:schemeClr val="dk1"/>
              </a:solidFill>
            </a:endParaRPr>
          </a:p>
          <a:p>
            <a:pPr marL="0" lvl="0" indent="0" algn="l" rtl="0">
              <a:spcBef>
                <a:spcPts val="600"/>
              </a:spcBef>
              <a:spcAft>
                <a:spcPts val="0"/>
              </a:spcAft>
              <a:buClr>
                <a:schemeClr val="dk1"/>
              </a:buClr>
              <a:buSzPts val="3000"/>
              <a:buNone/>
            </a:pPr>
            <a:r>
              <a:rPr lang="en-US" sz="3000" b="1">
                <a:solidFill>
                  <a:schemeClr val="dk1"/>
                </a:solidFill>
              </a:rPr>
              <a:t>2. Features of IB Learning / IB學習的特色</a:t>
            </a:r>
            <a:endParaRPr sz="3000" b="1">
              <a:solidFill>
                <a:schemeClr val="dk1"/>
              </a:solidFill>
            </a:endParaRPr>
          </a:p>
          <a:p>
            <a:pPr marL="0" lvl="0" indent="0" algn="l" rtl="0">
              <a:spcBef>
                <a:spcPts val="600"/>
              </a:spcBef>
              <a:spcAft>
                <a:spcPts val="0"/>
              </a:spcAft>
              <a:buClr>
                <a:schemeClr val="dk1"/>
              </a:buClr>
              <a:buSzPts val="3000"/>
              <a:buNone/>
            </a:pPr>
            <a:r>
              <a:rPr lang="en-US" sz="3000" b="1">
                <a:solidFill>
                  <a:schemeClr val="dk1"/>
                </a:solidFill>
              </a:rPr>
              <a:t>3. IB Curriculum at NPLC /顏寶鈴書院的IB課程</a:t>
            </a:r>
            <a:endParaRPr sz="3000" b="1">
              <a:solidFill>
                <a:schemeClr val="dk1"/>
              </a:solidFill>
            </a:endParaRPr>
          </a:p>
          <a:p>
            <a:pPr marL="0" lvl="0" indent="0" algn="l" rtl="0">
              <a:spcBef>
                <a:spcPts val="600"/>
              </a:spcBef>
              <a:spcAft>
                <a:spcPts val="0"/>
              </a:spcAft>
              <a:buClr>
                <a:schemeClr val="dk1"/>
              </a:buClr>
              <a:buSzPts val="3000"/>
              <a:buNone/>
            </a:pPr>
            <a:r>
              <a:rPr lang="en-US" sz="3000" b="1">
                <a:solidFill>
                  <a:schemeClr val="dk1"/>
                </a:solidFill>
              </a:rPr>
              <a:t>4. IB Life in NPLC / 顏寶鈴書院的IB生活</a:t>
            </a:r>
            <a:endParaRPr sz="3000" b="1">
              <a:solidFill>
                <a:schemeClr val="dk1"/>
              </a:solidFill>
            </a:endParaRPr>
          </a:p>
          <a:p>
            <a:pPr marL="0" lvl="0" indent="0" algn="l" rtl="0">
              <a:spcBef>
                <a:spcPts val="600"/>
              </a:spcBef>
              <a:spcAft>
                <a:spcPts val="0"/>
              </a:spcAft>
              <a:buClr>
                <a:schemeClr val="dk1"/>
              </a:buClr>
              <a:buSzPts val="3000"/>
              <a:buNone/>
            </a:pPr>
            <a:r>
              <a:rPr lang="en-US" sz="3000" b="1">
                <a:solidFill>
                  <a:schemeClr val="dk1"/>
                </a:solidFill>
              </a:rPr>
              <a:t>5. School Policies / 學校政策</a:t>
            </a:r>
            <a:endParaRPr sz="3000" b="1">
              <a:solidFill>
                <a:schemeClr val="dk1"/>
              </a:solidFill>
            </a:endParaRPr>
          </a:p>
          <a:p>
            <a:pPr marL="0" lvl="0" indent="0" algn="l" rtl="0">
              <a:spcBef>
                <a:spcPts val="600"/>
              </a:spcBef>
              <a:spcAft>
                <a:spcPts val="0"/>
              </a:spcAft>
              <a:buClr>
                <a:schemeClr val="dk1"/>
              </a:buClr>
              <a:buSzPts val="3000"/>
              <a:buNone/>
            </a:pPr>
            <a:r>
              <a:rPr lang="en-US" sz="3000" b="1">
                <a:solidFill>
                  <a:schemeClr val="dk1"/>
                </a:solidFill>
              </a:rPr>
              <a:t>6. Important Dates / 重要日期</a:t>
            </a:r>
            <a:endParaRPr sz="3000" b="1">
              <a:solidFill>
                <a:schemeClr val="dk1"/>
              </a:solidFill>
            </a:endParaRPr>
          </a:p>
        </p:txBody>
      </p:sp>
      <p:sp>
        <p:nvSpPr>
          <p:cNvPr id="106" name="Google Shape;106;p2"/>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107" name="Google Shape;107;p2"/>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20"/>
          <p:cNvSpPr txBox="1"/>
          <p:nvPr/>
        </p:nvSpPr>
        <p:spPr>
          <a:xfrm>
            <a:off x="76200" y="136525"/>
            <a:ext cx="8991600" cy="1431924"/>
          </a:xfrm>
          <a:prstGeom prst="rect">
            <a:avLst/>
          </a:prstGeom>
          <a:noFill/>
          <a:ln>
            <a:noFill/>
          </a:ln>
        </p:spPr>
        <p:txBody>
          <a:bodyPr spcFirstLastPara="1" wrap="square" lIns="91425" tIns="45700" rIns="91425" bIns="45700" anchor="ctr" anchorCtr="0">
            <a:noAutofit/>
          </a:bodyPr>
          <a:lstStyle/>
          <a:p>
            <a:pPr marL="0" marR="0" lvl="0" indent="0" algn="ctr" rtl="0">
              <a:lnSpc>
                <a:spcPct val="145000"/>
              </a:lnSpc>
              <a:spcBef>
                <a:spcPts val="0"/>
              </a:spcBef>
              <a:spcAft>
                <a:spcPts val="0"/>
              </a:spcAft>
              <a:buClr>
                <a:srgbClr val="0070C0"/>
              </a:buClr>
              <a:buSzPts val="4000"/>
              <a:buFont typeface="Palatino Linotype"/>
              <a:buNone/>
            </a:pPr>
            <a:r>
              <a:rPr lang="en-US" sz="4000" b="1">
                <a:solidFill>
                  <a:srgbClr val="0070C0"/>
                </a:solidFill>
                <a:latin typeface="Palatino Linotype"/>
                <a:ea typeface="Palatino Linotype"/>
                <a:cs typeface="Palatino Linotype"/>
                <a:sym typeface="Palatino Linotype"/>
              </a:rPr>
              <a:t>IB Scoring System</a:t>
            </a:r>
            <a:br>
              <a:rPr lang="en-US" sz="4000" b="1">
                <a:solidFill>
                  <a:srgbClr val="0070C0"/>
                </a:solidFill>
                <a:latin typeface="Palatino Linotype"/>
                <a:ea typeface="Palatino Linotype"/>
                <a:cs typeface="Palatino Linotype"/>
                <a:sym typeface="Palatino Linotype"/>
              </a:rPr>
            </a:br>
            <a:r>
              <a:rPr lang="en-US" sz="4000" b="1">
                <a:solidFill>
                  <a:srgbClr val="0070C0"/>
                </a:solidFill>
                <a:latin typeface="Palatino Linotype"/>
                <a:ea typeface="Palatino Linotype"/>
                <a:cs typeface="Palatino Linotype"/>
                <a:sym typeface="Palatino Linotype"/>
              </a:rPr>
              <a:t>IB評分方式</a:t>
            </a:r>
            <a:endParaRPr sz="4000" b="1">
              <a:solidFill>
                <a:srgbClr val="0070C0"/>
              </a:solidFill>
              <a:latin typeface="Palatino Linotype"/>
              <a:ea typeface="Palatino Linotype"/>
              <a:cs typeface="Palatino Linotype"/>
              <a:sym typeface="Palatino Linotype"/>
            </a:endParaRPr>
          </a:p>
        </p:txBody>
      </p:sp>
      <p:sp>
        <p:nvSpPr>
          <p:cNvPr id="281" name="Google Shape;281;p20"/>
          <p:cNvSpPr txBox="1"/>
          <p:nvPr/>
        </p:nvSpPr>
        <p:spPr>
          <a:xfrm>
            <a:off x="594665" y="1828800"/>
            <a:ext cx="8229600" cy="4267199"/>
          </a:xfrm>
          <a:prstGeom prst="rect">
            <a:avLst/>
          </a:prstGeom>
          <a:noFill/>
          <a:ln>
            <a:noFill/>
          </a:ln>
        </p:spPr>
        <p:txBody>
          <a:bodyPr spcFirstLastPara="1" wrap="square" lIns="91425" tIns="45700" rIns="91425" bIns="45700" anchor="t" anchorCtr="0">
            <a:normAutofit fontScale="77500" lnSpcReduction="20000"/>
          </a:bodyPr>
          <a:lstStyle/>
          <a:p>
            <a:pPr marL="274320" marR="0" lvl="0" indent="-274320" algn="l" rtl="0">
              <a:lnSpc>
                <a:spcPct val="110000"/>
              </a:lnSpc>
              <a:spcBef>
                <a:spcPts val="0"/>
              </a:spcBef>
              <a:spcAft>
                <a:spcPts val="0"/>
              </a:spcAft>
              <a:buClr>
                <a:schemeClr val="accent1"/>
              </a:buClr>
              <a:buSzPct val="100000"/>
              <a:buFont typeface="Noto Sans Symbols"/>
              <a:buChar char="*"/>
            </a:pPr>
            <a:r>
              <a:rPr lang="en-US" sz="3200" b="1">
                <a:solidFill>
                  <a:schemeClr val="dk1"/>
                </a:solidFill>
                <a:latin typeface="Palatino Linotype"/>
                <a:ea typeface="Palatino Linotype"/>
                <a:cs typeface="Palatino Linotype"/>
                <a:sym typeface="Palatino Linotype"/>
              </a:rPr>
              <a:t>Highest score for each subject is 7 points</a:t>
            </a:r>
            <a:br>
              <a:rPr lang="en-US" sz="3200" b="1">
                <a:solidFill>
                  <a:schemeClr val="dk1"/>
                </a:solidFill>
                <a:latin typeface="Palatino Linotype"/>
                <a:ea typeface="Palatino Linotype"/>
                <a:cs typeface="Palatino Linotype"/>
                <a:sym typeface="Palatino Linotype"/>
              </a:rPr>
            </a:br>
            <a:r>
              <a:rPr lang="en-US" sz="3200" b="1">
                <a:solidFill>
                  <a:schemeClr val="dk1"/>
                </a:solidFill>
                <a:latin typeface="Palatino Linotype"/>
                <a:ea typeface="Palatino Linotype"/>
                <a:cs typeface="Palatino Linotype"/>
                <a:sym typeface="Palatino Linotype"/>
              </a:rPr>
              <a:t>每科最高7分</a:t>
            </a:r>
            <a:endParaRPr sz="3200" b="1">
              <a:solidFill>
                <a:schemeClr val="dk1"/>
              </a:solidFill>
              <a:latin typeface="Palatino Linotype"/>
              <a:ea typeface="Palatino Linotype"/>
              <a:cs typeface="Palatino Linotype"/>
              <a:sym typeface="Palatino Linotype"/>
            </a:endParaRPr>
          </a:p>
          <a:p>
            <a:pPr marL="274320" marR="0" lvl="0" indent="-274320" algn="l" rtl="0">
              <a:lnSpc>
                <a:spcPct val="110000"/>
              </a:lnSpc>
              <a:spcBef>
                <a:spcPts val="496"/>
              </a:spcBef>
              <a:spcAft>
                <a:spcPts val="0"/>
              </a:spcAft>
              <a:buClr>
                <a:schemeClr val="accent1"/>
              </a:buClr>
              <a:buSzPct val="100000"/>
              <a:buFont typeface="Noto Sans Symbols"/>
              <a:buChar char="*"/>
            </a:pPr>
            <a:r>
              <a:rPr lang="en-US" sz="3200" b="1">
                <a:solidFill>
                  <a:schemeClr val="dk1"/>
                </a:solidFill>
                <a:latin typeface="Palatino Linotype"/>
                <a:ea typeface="Palatino Linotype"/>
                <a:cs typeface="Palatino Linotype"/>
                <a:sym typeface="Palatino Linotype"/>
              </a:rPr>
              <a:t>TOK and the EE contribute up to 3 points</a:t>
            </a:r>
            <a:br>
              <a:rPr lang="en-US" sz="3200" b="1">
                <a:solidFill>
                  <a:schemeClr val="dk1"/>
                </a:solidFill>
                <a:latin typeface="Palatino Linotype"/>
                <a:ea typeface="Palatino Linotype"/>
                <a:cs typeface="Palatino Linotype"/>
                <a:sym typeface="Palatino Linotype"/>
              </a:rPr>
            </a:br>
            <a:r>
              <a:rPr lang="en-US" sz="3200" b="1">
                <a:solidFill>
                  <a:schemeClr val="dk1"/>
                </a:solidFill>
                <a:latin typeface="Palatino Linotype"/>
                <a:ea typeface="Palatino Linotype"/>
                <a:cs typeface="Palatino Linotype"/>
                <a:sym typeface="Palatino Linotype"/>
              </a:rPr>
              <a:t>TOK及EE合計最高3分</a:t>
            </a:r>
            <a:endParaRPr sz="3200" b="1">
              <a:solidFill>
                <a:schemeClr val="dk1"/>
              </a:solidFill>
              <a:latin typeface="Palatino Linotype"/>
              <a:ea typeface="Palatino Linotype"/>
              <a:cs typeface="Palatino Linotype"/>
              <a:sym typeface="Palatino Linotype"/>
            </a:endParaRPr>
          </a:p>
          <a:p>
            <a:pPr marL="274320" marR="0" lvl="0" indent="-274320" algn="l" rtl="0">
              <a:lnSpc>
                <a:spcPct val="110000"/>
              </a:lnSpc>
              <a:spcBef>
                <a:spcPts val="496"/>
              </a:spcBef>
              <a:spcAft>
                <a:spcPts val="0"/>
              </a:spcAft>
              <a:buClr>
                <a:schemeClr val="accent1"/>
              </a:buClr>
              <a:buSzPct val="100000"/>
              <a:buFont typeface="Noto Sans Symbols"/>
              <a:buChar char="*"/>
            </a:pPr>
            <a:r>
              <a:rPr lang="en-US" sz="3200" b="1">
                <a:solidFill>
                  <a:schemeClr val="dk1"/>
                </a:solidFill>
                <a:latin typeface="Palatino Linotype"/>
                <a:ea typeface="Palatino Linotype"/>
                <a:cs typeface="Palatino Linotype"/>
                <a:sym typeface="Palatino Linotype"/>
              </a:rPr>
              <a:t>Fulfill CAS requirements (Pass / Fail)</a:t>
            </a:r>
            <a:br>
              <a:rPr lang="en-US" sz="3200" b="1">
                <a:solidFill>
                  <a:schemeClr val="dk1"/>
                </a:solidFill>
                <a:latin typeface="Palatino Linotype"/>
                <a:ea typeface="Palatino Linotype"/>
                <a:cs typeface="Palatino Linotype"/>
                <a:sym typeface="Palatino Linotype"/>
              </a:rPr>
            </a:br>
            <a:r>
              <a:rPr lang="en-US" sz="3200" b="1">
                <a:solidFill>
                  <a:schemeClr val="dk1"/>
                </a:solidFill>
                <a:latin typeface="Palatino Linotype"/>
                <a:ea typeface="Palatino Linotype"/>
                <a:cs typeface="Palatino Linotype"/>
                <a:sym typeface="Palatino Linotype"/>
              </a:rPr>
              <a:t>完成CAS要求 (合格/不合格)</a:t>
            </a:r>
            <a:endParaRPr sz="3200" b="1">
              <a:solidFill>
                <a:schemeClr val="dk1"/>
              </a:solidFill>
              <a:latin typeface="Palatino Linotype"/>
              <a:ea typeface="Palatino Linotype"/>
              <a:cs typeface="Palatino Linotype"/>
              <a:sym typeface="Palatino Linotype"/>
            </a:endParaRPr>
          </a:p>
          <a:p>
            <a:pPr marL="274320" marR="0" lvl="0" indent="-274320" algn="l" rtl="0">
              <a:lnSpc>
                <a:spcPct val="110000"/>
              </a:lnSpc>
              <a:spcBef>
                <a:spcPts val="496"/>
              </a:spcBef>
              <a:spcAft>
                <a:spcPts val="0"/>
              </a:spcAft>
              <a:buClr>
                <a:schemeClr val="accent1"/>
              </a:buClr>
              <a:buSzPct val="100000"/>
              <a:buFont typeface="Noto Sans Symbols"/>
              <a:buChar char="*"/>
            </a:pPr>
            <a:r>
              <a:rPr lang="en-US" sz="3200" b="1">
                <a:solidFill>
                  <a:schemeClr val="dk1"/>
                </a:solidFill>
                <a:latin typeface="Palatino Linotype"/>
                <a:ea typeface="Palatino Linotype"/>
                <a:cs typeface="Palatino Linotype"/>
                <a:sym typeface="Palatino Linotype"/>
              </a:rPr>
              <a:t>Maximum total score = 45 </a:t>
            </a:r>
            <a:br>
              <a:rPr lang="en-US" sz="3200" b="1">
                <a:solidFill>
                  <a:schemeClr val="dk1"/>
                </a:solidFill>
                <a:latin typeface="Palatino Linotype"/>
                <a:ea typeface="Palatino Linotype"/>
                <a:cs typeface="Palatino Linotype"/>
                <a:sym typeface="Palatino Linotype"/>
              </a:rPr>
            </a:br>
            <a:r>
              <a:rPr lang="en-US" sz="3200" b="1">
                <a:solidFill>
                  <a:schemeClr val="dk1"/>
                </a:solidFill>
                <a:latin typeface="Palatino Linotype"/>
                <a:ea typeface="Palatino Linotype"/>
                <a:cs typeface="Palatino Linotype"/>
                <a:sym typeface="Palatino Linotype"/>
              </a:rPr>
              <a:t>最高分= 45</a:t>
            </a:r>
            <a:endParaRPr sz="3200" b="1">
              <a:solidFill>
                <a:schemeClr val="dk1"/>
              </a:solidFill>
              <a:latin typeface="Palatino Linotype"/>
              <a:ea typeface="Palatino Linotype"/>
              <a:cs typeface="Palatino Linotype"/>
              <a:sym typeface="Palatino Linotype"/>
            </a:endParaRPr>
          </a:p>
          <a:p>
            <a:pPr marL="274320" marR="0" lvl="0" indent="-274320" algn="l" rtl="0">
              <a:lnSpc>
                <a:spcPct val="110000"/>
              </a:lnSpc>
              <a:spcBef>
                <a:spcPts val="496"/>
              </a:spcBef>
              <a:spcAft>
                <a:spcPts val="0"/>
              </a:spcAft>
              <a:buClr>
                <a:schemeClr val="accent1"/>
              </a:buClr>
              <a:buSzPct val="100000"/>
              <a:buFont typeface="Noto Sans Symbols"/>
              <a:buChar char="*"/>
            </a:pPr>
            <a:r>
              <a:rPr lang="en-US" sz="3200" b="1">
                <a:solidFill>
                  <a:schemeClr val="dk1"/>
                </a:solidFill>
                <a:latin typeface="Palatino Linotype"/>
                <a:ea typeface="Palatino Linotype"/>
                <a:cs typeface="Palatino Linotype"/>
                <a:sym typeface="Palatino Linotype"/>
              </a:rPr>
              <a:t>Must Pass in TOK, EE, CAS to attain the IB Diploma</a:t>
            </a:r>
            <a:br>
              <a:rPr lang="en-US" sz="3200" b="1">
                <a:solidFill>
                  <a:schemeClr val="dk1"/>
                </a:solidFill>
                <a:latin typeface="Palatino Linotype"/>
                <a:ea typeface="Palatino Linotype"/>
                <a:cs typeface="Palatino Linotype"/>
                <a:sym typeface="Palatino Linotype"/>
              </a:rPr>
            </a:br>
            <a:r>
              <a:rPr lang="en-US" sz="3200" b="1">
                <a:solidFill>
                  <a:schemeClr val="dk1"/>
                </a:solidFill>
                <a:latin typeface="Palatino Linotype"/>
                <a:ea typeface="Palatino Linotype"/>
                <a:cs typeface="Palatino Linotype"/>
                <a:sym typeface="Palatino Linotype"/>
              </a:rPr>
              <a:t>要取得IB文憑，TOK、EE、CAS必須合格</a:t>
            </a:r>
            <a:endParaRPr sz="3200" b="1">
              <a:solidFill>
                <a:schemeClr val="dk1"/>
              </a:solidFill>
              <a:latin typeface="Palatino Linotype"/>
              <a:ea typeface="Palatino Linotype"/>
              <a:cs typeface="Palatino Linotype"/>
              <a:sym typeface="Palatino Linotype"/>
            </a:endParaRPr>
          </a:p>
        </p:txBody>
      </p:sp>
      <p:sp>
        <p:nvSpPr>
          <p:cNvPr id="282" name="Google Shape;282;p20"/>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283" name="Google Shape;283;p20"/>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p21"/>
          <p:cNvPicPr preferRelativeResize="0"/>
          <p:nvPr/>
        </p:nvPicPr>
        <p:blipFill rotWithShape="1">
          <a:blip r:embed="rId3">
            <a:alphaModFix/>
          </a:blip>
          <a:srcRect/>
          <a:stretch/>
        </p:blipFill>
        <p:spPr>
          <a:xfrm>
            <a:off x="76200" y="1533266"/>
            <a:ext cx="8557164" cy="4410334"/>
          </a:xfrm>
          <a:prstGeom prst="rect">
            <a:avLst/>
          </a:prstGeom>
          <a:noFill/>
          <a:ln>
            <a:noFill/>
          </a:ln>
        </p:spPr>
      </p:pic>
      <p:sp>
        <p:nvSpPr>
          <p:cNvPr id="289" name="Google Shape;289;p21"/>
          <p:cNvSpPr txBox="1"/>
          <p:nvPr/>
        </p:nvSpPr>
        <p:spPr>
          <a:xfrm>
            <a:off x="76200" y="762000"/>
            <a:ext cx="8991600" cy="609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FFFFFF"/>
              </a:buClr>
              <a:buSzPts val="3800"/>
              <a:buFont typeface="Century Gothic"/>
              <a:buNone/>
            </a:pPr>
            <a:endParaRPr sz="3800" b="1">
              <a:solidFill>
                <a:schemeClr val="lt1"/>
              </a:solidFill>
              <a:latin typeface="Century Gothic"/>
              <a:ea typeface="Century Gothic"/>
              <a:cs typeface="Century Gothic"/>
              <a:sym typeface="Century Gothic"/>
            </a:endParaRPr>
          </a:p>
        </p:txBody>
      </p:sp>
      <p:sp>
        <p:nvSpPr>
          <p:cNvPr id="290" name="Google Shape;290;p21"/>
          <p:cNvSpPr txBox="1"/>
          <p:nvPr/>
        </p:nvSpPr>
        <p:spPr>
          <a:xfrm>
            <a:off x="381000" y="1600200"/>
            <a:ext cx="1600200" cy="815608"/>
          </a:xfrm>
          <a:prstGeom prst="rect">
            <a:avLst/>
          </a:prstGeom>
          <a:solidFill>
            <a:schemeClr val="lt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dk1"/>
                </a:solidFill>
                <a:latin typeface="Palatino Linotype"/>
                <a:ea typeface="Palatino Linotype"/>
                <a:cs typeface="Palatino Linotype"/>
                <a:sym typeface="Palatino Linotype"/>
              </a:rPr>
              <a:t>EE &amp; TOK Matrix</a:t>
            </a:r>
            <a:endParaRPr/>
          </a:p>
          <a:p>
            <a:pPr marL="0" marR="0" lvl="0" indent="0" algn="ctr" rtl="0">
              <a:spcBef>
                <a:spcPts val="0"/>
              </a:spcBef>
              <a:spcAft>
                <a:spcPts val="0"/>
              </a:spcAft>
              <a:buNone/>
            </a:pPr>
            <a:r>
              <a:rPr lang="en-US" sz="1400">
                <a:solidFill>
                  <a:schemeClr val="dk1"/>
                </a:solidFill>
                <a:latin typeface="Palatino Linotype"/>
                <a:ea typeface="Palatino Linotype"/>
                <a:cs typeface="Palatino Linotype"/>
                <a:sym typeface="Palatino Linotype"/>
              </a:rPr>
              <a:t>EE及TOK</a:t>
            </a:r>
            <a:endParaRPr/>
          </a:p>
          <a:p>
            <a:pPr marL="0" marR="0" lvl="0" indent="0" algn="ctr" rtl="0">
              <a:spcBef>
                <a:spcPts val="0"/>
              </a:spcBef>
              <a:spcAft>
                <a:spcPts val="0"/>
              </a:spcAft>
              <a:buNone/>
            </a:pPr>
            <a:r>
              <a:rPr lang="en-US" sz="1400">
                <a:solidFill>
                  <a:schemeClr val="dk1"/>
                </a:solidFill>
                <a:latin typeface="Palatino Linotype"/>
                <a:ea typeface="Palatino Linotype"/>
                <a:cs typeface="Palatino Linotype"/>
                <a:sym typeface="Palatino Linotype"/>
              </a:rPr>
              <a:t>分數組合</a:t>
            </a:r>
            <a:endParaRPr sz="1400">
              <a:solidFill>
                <a:schemeClr val="dk1"/>
              </a:solidFill>
              <a:latin typeface="Palatino Linotype"/>
              <a:ea typeface="Palatino Linotype"/>
              <a:cs typeface="Palatino Linotype"/>
              <a:sym typeface="Palatino Linotype"/>
            </a:endParaRPr>
          </a:p>
          <a:p>
            <a:pPr marL="0" marR="0" lvl="0" indent="0" algn="ctr" rtl="0">
              <a:spcBef>
                <a:spcPts val="0"/>
              </a:spcBef>
              <a:spcAft>
                <a:spcPts val="0"/>
              </a:spcAft>
              <a:buNone/>
            </a:pPr>
            <a:endParaRPr sz="500">
              <a:solidFill>
                <a:schemeClr val="dk1"/>
              </a:solidFill>
              <a:latin typeface="Palatino Linotype"/>
              <a:ea typeface="Palatino Linotype"/>
              <a:cs typeface="Palatino Linotype"/>
              <a:sym typeface="Palatino Linotype"/>
            </a:endParaRPr>
          </a:p>
        </p:txBody>
      </p:sp>
      <p:sp>
        <p:nvSpPr>
          <p:cNvPr id="291" name="Google Shape;291;p21"/>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292" name="Google Shape;292;p21"/>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21</a:t>
            </a:fld>
            <a:endParaRPr/>
          </a:p>
        </p:txBody>
      </p:sp>
      <p:sp>
        <p:nvSpPr>
          <p:cNvPr id="293" name="Google Shape;293;p21"/>
          <p:cNvSpPr txBox="1"/>
          <p:nvPr/>
        </p:nvSpPr>
        <p:spPr>
          <a:xfrm>
            <a:off x="76200" y="136525"/>
            <a:ext cx="8991600" cy="1431924"/>
          </a:xfrm>
          <a:prstGeom prst="rect">
            <a:avLst/>
          </a:prstGeom>
          <a:noFill/>
          <a:ln>
            <a:noFill/>
          </a:ln>
        </p:spPr>
        <p:txBody>
          <a:bodyPr spcFirstLastPara="1" wrap="square" lIns="91425" tIns="45700" rIns="91425" bIns="45700" anchor="ctr" anchorCtr="0">
            <a:noAutofit/>
          </a:bodyPr>
          <a:lstStyle/>
          <a:p>
            <a:pPr marL="0" marR="0" lvl="0" indent="0" algn="ctr" rtl="0">
              <a:lnSpc>
                <a:spcPct val="145000"/>
              </a:lnSpc>
              <a:spcBef>
                <a:spcPts val="0"/>
              </a:spcBef>
              <a:spcAft>
                <a:spcPts val="0"/>
              </a:spcAft>
              <a:buClr>
                <a:srgbClr val="0070C0"/>
              </a:buClr>
              <a:buSzPts val="4000"/>
              <a:buFont typeface="Century Gothic"/>
              <a:buNone/>
            </a:pPr>
            <a:r>
              <a:rPr lang="en-US" sz="4000" b="1">
                <a:solidFill>
                  <a:srgbClr val="0070C0"/>
                </a:solidFill>
                <a:latin typeface="Century Gothic"/>
                <a:ea typeface="Century Gothic"/>
                <a:cs typeface="Century Gothic"/>
                <a:sym typeface="Century Gothic"/>
              </a:rPr>
              <a:t>IB Scoring System</a:t>
            </a:r>
            <a:br>
              <a:rPr lang="en-US" sz="4000" b="1">
                <a:solidFill>
                  <a:srgbClr val="0070C0"/>
                </a:solidFill>
                <a:latin typeface="Century Gothic"/>
                <a:ea typeface="Century Gothic"/>
                <a:cs typeface="Century Gothic"/>
                <a:sym typeface="Century Gothic"/>
              </a:rPr>
            </a:br>
            <a:r>
              <a:rPr lang="en-US" sz="4000" b="1">
                <a:solidFill>
                  <a:srgbClr val="0070C0"/>
                </a:solidFill>
                <a:latin typeface="Century Gothic"/>
                <a:ea typeface="Century Gothic"/>
                <a:cs typeface="Century Gothic"/>
                <a:sym typeface="Century Gothic"/>
              </a:rPr>
              <a:t>IB評分方式</a:t>
            </a:r>
            <a:endParaRPr sz="4000" b="1">
              <a:solidFill>
                <a:srgbClr val="0070C0"/>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22"/>
          <p:cNvSpPr txBox="1">
            <a:spLocks noGrp="1"/>
          </p:cNvSpPr>
          <p:nvPr>
            <p:ph type="ctrTitle"/>
          </p:nvPr>
        </p:nvSpPr>
        <p:spPr>
          <a:xfrm>
            <a:off x="656117" y="1905000"/>
            <a:ext cx="7772400" cy="22098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lt1"/>
              </a:buClr>
              <a:buSzPts val="6000"/>
              <a:buFont typeface="Palatino Linotype"/>
              <a:buNone/>
            </a:pPr>
            <a:r>
              <a:rPr lang="en-US" sz="6000" b="1">
                <a:solidFill>
                  <a:schemeClr val="lt1"/>
                </a:solidFill>
              </a:rPr>
              <a:t/>
            </a:r>
            <a:br>
              <a:rPr lang="en-US" sz="6000" b="1">
                <a:solidFill>
                  <a:schemeClr val="lt1"/>
                </a:solidFill>
              </a:rPr>
            </a:br>
            <a:r>
              <a:rPr lang="en-US" sz="6000" b="1">
                <a:solidFill>
                  <a:schemeClr val="lt1"/>
                </a:solidFill>
              </a:rPr>
              <a:t/>
            </a:r>
            <a:br>
              <a:rPr lang="en-US" sz="6000" b="1">
                <a:solidFill>
                  <a:schemeClr val="lt1"/>
                </a:solidFill>
              </a:rPr>
            </a:br>
            <a:r>
              <a:rPr lang="en-US" sz="6000" b="1">
                <a:solidFill>
                  <a:srgbClr val="0070C0"/>
                </a:solidFill>
              </a:rPr>
              <a:t>IB Life in NPLC</a:t>
            </a:r>
            <a:br>
              <a:rPr lang="en-US" sz="6000" b="1">
                <a:solidFill>
                  <a:srgbClr val="0070C0"/>
                </a:solidFill>
              </a:rPr>
            </a:br>
            <a:r>
              <a:rPr lang="en-US" sz="5400" b="1">
                <a:solidFill>
                  <a:srgbClr val="0070C0"/>
                </a:solidFill>
              </a:rPr>
              <a:t>顏寶鈴書院的IB生活</a:t>
            </a:r>
            <a:endParaRPr sz="6000">
              <a:solidFill>
                <a:srgbClr val="0070C0"/>
              </a:solidFill>
            </a:endParaRPr>
          </a:p>
        </p:txBody>
      </p:sp>
      <p:sp>
        <p:nvSpPr>
          <p:cNvPr id="299" name="Google Shape;299;p22"/>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22</a:t>
            </a:fld>
            <a:endParaRPr/>
          </a:p>
        </p:txBody>
      </p:sp>
      <p:sp>
        <p:nvSpPr>
          <p:cNvPr id="300" name="Google Shape;300;p22"/>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23"/>
          <p:cNvSpPr txBox="1">
            <a:spLocks noGrp="1"/>
          </p:cNvSpPr>
          <p:nvPr>
            <p:ph type="title"/>
          </p:nvPr>
        </p:nvSpPr>
        <p:spPr>
          <a:xfrm>
            <a:off x="418453" y="289910"/>
            <a:ext cx="8229600" cy="1447800"/>
          </a:xfrm>
          <a:prstGeom prst="rect">
            <a:avLst/>
          </a:prstGeom>
          <a:noFill/>
          <a:ln>
            <a:noFill/>
          </a:ln>
        </p:spPr>
        <p:txBody>
          <a:bodyPr spcFirstLastPara="1" wrap="square" lIns="91425" tIns="45700" rIns="91425" bIns="45700" anchor="b" anchorCtr="0">
            <a:noAutofit/>
          </a:bodyPr>
          <a:lstStyle/>
          <a:p>
            <a:pPr marL="0" lvl="0" indent="0" algn="ctr" rtl="0">
              <a:lnSpc>
                <a:spcPct val="145000"/>
              </a:lnSpc>
              <a:spcBef>
                <a:spcPts val="0"/>
              </a:spcBef>
              <a:spcAft>
                <a:spcPts val="0"/>
              </a:spcAft>
              <a:buClr>
                <a:srgbClr val="0070C0"/>
              </a:buClr>
              <a:buSzPts val="4000"/>
              <a:buFont typeface="Century Gothic"/>
              <a:buNone/>
            </a:pPr>
            <a:r>
              <a:rPr lang="en-US" sz="3800" b="1" dirty="0">
                <a:solidFill>
                  <a:srgbClr val="0070C0"/>
                </a:solidFill>
                <a:latin typeface="Century Gothic"/>
                <a:ea typeface="Century Gothic"/>
                <a:cs typeface="Century Gothic"/>
                <a:sym typeface="Century Gothic"/>
              </a:rPr>
              <a:t>Strengths of NPLC</a:t>
            </a:r>
            <a:r>
              <a:rPr lang="en-US" sz="3800" b="1" dirty="0">
                <a:solidFill>
                  <a:srgbClr val="0070C0"/>
                </a:solidFill>
              </a:rPr>
              <a:t/>
            </a:r>
            <a:br>
              <a:rPr lang="en-US" sz="3800" b="1" dirty="0">
                <a:solidFill>
                  <a:srgbClr val="0070C0"/>
                </a:solidFill>
              </a:rPr>
            </a:br>
            <a:r>
              <a:rPr lang="en-US" sz="3800" b="1" dirty="0" err="1">
                <a:solidFill>
                  <a:srgbClr val="0070C0"/>
                </a:solidFill>
              </a:rPr>
              <a:t>顏寶鈴書院的優勢</a:t>
            </a:r>
            <a:endParaRPr sz="3800" b="1" dirty="0">
              <a:solidFill>
                <a:srgbClr val="0070C0"/>
              </a:solidFill>
            </a:endParaRPr>
          </a:p>
        </p:txBody>
      </p:sp>
      <p:graphicFrame>
        <p:nvGraphicFramePr>
          <p:cNvPr id="306" name="Google Shape;306;p23"/>
          <p:cNvGraphicFramePr/>
          <p:nvPr>
            <p:extLst>
              <p:ext uri="{D42A27DB-BD31-4B8C-83A1-F6EECF244321}">
                <p14:modId xmlns:p14="http://schemas.microsoft.com/office/powerpoint/2010/main" val="771294804"/>
              </p:ext>
            </p:extLst>
          </p:nvPr>
        </p:nvGraphicFramePr>
        <p:xfrm>
          <a:off x="418453" y="2254831"/>
          <a:ext cx="8686800" cy="3881120"/>
        </p:xfrm>
        <a:graphic>
          <a:graphicData uri="http://schemas.openxmlformats.org/drawingml/2006/table">
            <a:tbl>
              <a:tblPr>
                <a:noFill/>
                <a:tableStyleId>{6D6F289D-C19A-4816-B21F-B398FBD6E8A7}</a:tableStyleId>
              </a:tblPr>
              <a:tblGrid>
                <a:gridCol w="4339775">
                  <a:extLst>
                    <a:ext uri="{9D8B030D-6E8A-4147-A177-3AD203B41FA5}">
                      <a16:colId xmlns:a16="http://schemas.microsoft.com/office/drawing/2014/main" val="20000"/>
                    </a:ext>
                  </a:extLst>
                </a:gridCol>
                <a:gridCol w="4347025">
                  <a:extLst>
                    <a:ext uri="{9D8B030D-6E8A-4147-A177-3AD203B41FA5}">
                      <a16:colId xmlns:a16="http://schemas.microsoft.com/office/drawing/2014/main" val="20001"/>
                    </a:ext>
                  </a:extLst>
                </a:gridCol>
              </a:tblGrid>
              <a:tr h="467350">
                <a:tc>
                  <a:txBody>
                    <a:bodyPr/>
                    <a:lstStyle/>
                    <a:p>
                      <a:pPr marL="0" marR="0" lvl="0" indent="0" algn="ctr" rtl="0">
                        <a:lnSpc>
                          <a:spcPct val="100000"/>
                        </a:lnSpc>
                        <a:spcBef>
                          <a:spcPts val="0"/>
                        </a:spcBef>
                        <a:spcAft>
                          <a:spcPts val="0"/>
                        </a:spcAft>
                        <a:buClr>
                          <a:schemeClr val="dk1"/>
                        </a:buClr>
                        <a:buSzPts val="1800"/>
                        <a:buFont typeface="Palatino Linotype"/>
                        <a:buNone/>
                      </a:pPr>
                      <a:r>
                        <a:rPr lang="en-US" sz="1800" b="1" i="0" u="none" strike="noStrike" cap="none" dirty="0">
                          <a:solidFill>
                            <a:schemeClr val="dk1"/>
                          </a:solidFill>
                          <a:latin typeface="Palatino Linotype"/>
                          <a:ea typeface="Palatino Linotype"/>
                          <a:cs typeface="Palatino Linotype"/>
                          <a:sym typeface="Palatino Linotype"/>
                        </a:rPr>
                        <a:t>World</a:t>
                      </a:r>
                      <a:r>
                        <a:rPr lang="en-US" sz="1800" b="1" i="0" u="none" strike="noStrike" cap="none" dirty="0">
                          <a:solidFill>
                            <a:schemeClr val="dk1"/>
                          </a:solidFill>
                          <a:latin typeface="Century Gothic"/>
                          <a:ea typeface="Century Gothic"/>
                          <a:cs typeface="Century Gothic"/>
                          <a:sym typeface="Century Gothic"/>
                        </a:rPr>
                        <a:t> </a:t>
                      </a:r>
                      <a:r>
                        <a:rPr lang="en-US" sz="1800" b="1" i="0" u="none" strike="noStrike" cap="none" dirty="0">
                          <a:solidFill>
                            <a:schemeClr val="dk1"/>
                          </a:solidFill>
                          <a:latin typeface="Palatino Linotype"/>
                          <a:ea typeface="Palatino Linotype"/>
                          <a:cs typeface="Palatino Linotype"/>
                          <a:sym typeface="Palatino Linotype"/>
                        </a:rPr>
                        <a:t>average 202</a:t>
                      </a:r>
                      <a:r>
                        <a:rPr lang="en-US" altLang="zh-TW" sz="1800" b="1" i="0" u="none" strike="noStrike" cap="none" dirty="0">
                          <a:solidFill>
                            <a:schemeClr val="dk1"/>
                          </a:solidFill>
                          <a:latin typeface="Palatino Linotype"/>
                          <a:ea typeface="Palatino Linotype"/>
                          <a:cs typeface="Palatino Linotype"/>
                          <a:sym typeface="Palatino Linotype"/>
                        </a:rPr>
                        <a:t>3</a:t>
                      </a:r>
                      <a:r>
                        <a:rPr lang="en-US" sz="1800" b="1" i="0" u="none" strike="noStrike" cap="none" dirty="0">
                          <a:solidFill>
                            <a:schemeClr val="dk1"/>
                          </a:solidFill>
                          <a:latin typeface="Palatino Linotype"/>
                          <a:ea typeface="Palatino Linotype"/>
                          <a:cs typeface="Palatino Linotype"/>
                          <a:sym typeface="Palatino Linotype"/>
                        </a:rPr>
                        <a:t> </a:t>
                      </a:r>
                      <a:r>
                        <a:rPr lang="en-US" sz="1800" b="1" i="0" u="none" strike="noStrike" cap="none" dirty="0" err="1">
                          <a:solidFill>
                            <a:schemeClr val="dk1"/>
                          </a:solidFill>
                          <a:latin typeface="Century Gothic"/>
                          <a:ea typeface="Century Gothic"/>
                          <a:cs typeface="Century Gothic"/>
                          <a:sym typeface="Century Gothic"/>
                        </a:rPr>
                        <a:t>全球平均</a:t>
                      </a:r>
                      <a:endParaRPr sz="1800" b="1" i="0" u="none" strike="noStrike" cap="none" dirty="0">
                        <a:solidFill>
                          <a:schemeClr val="dk1"/>
                        </a:solidFill>
                        <a:latin typeface="Palatino Linotype"/>
                        <a:ea typeface="Palatino Linotype"/>
                        <a:cs typeface="Palatino Linotype"/>
                        <a:sym typeface="Palatino Linotype"/>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EE2EF"/>
                    </a:solidFill>
                  </a:tcPr>
                </a:tc>
                <a:tc>
                  <a:txBody>
                    <a:bodyPr/>
                    <a:lstStyle/>
                    <a:p>
                      <a:pPr marL="0" marR="0" lvl="0" indent="0" algn="ctr" rtl="0">
                        <a:lnSpc>
                          <a:spcPct val="100000"/>
                        </a:lnSpc>
                        <a:spcBef>
                          <a:spcPts val="0"/>
                        </a:spcBef>
                        <a:spcAft>
                          <a:spcPts val="0"/>
                        </a:spcAft>
                        <a:buClr>
                          <a:schemeClr val="dk1"/>
                        </a:buClr>
                        <a:buSzPts val="1800"/>
                        <a:buFont typeface="Palatino Linotype"/>
                        <a:buNone/>
                      </a:pPr>
                      <a:r>
                        <a:rPr lang="en-US" sz="1800" b="1" i="0" u="none" strike="noStrike" cap="none" dirty="0">
                          <a:solidFill>
                            <a:schemeClr val="dk1"/>
                          </a:solidFill>
                          <a:latin typeface="Palatino Linotype"/>
                          <a:ea typeface="Palatino Linotype"/>
                          <a:cs typeface="Palatino Linotype"/>
                          <a:sym typeface="Palatino Linotype"/>
                        </a:rPr>
                        <a:t>NPLC average 202</a:t>
                      </a:r>
                      <a:r>
                        <a:rPr lang="en-US" altLang="zh-TW" sz="1800" b="1" i="0" u="none" strike="noStrike" cap="none" dirty="0">
                          <a:solidFill>
                            <a:schemeClr val="dk1"/>
                          </a:solidFill>
                          <a:latin typeface="Palatino Linotype"/>
                          <a:ea typeface="Palatino Linotype"/>
                          <a:cs typeface="Palatino Linotype"/>
                          <a:sym typeface="Palatino Linotype"/>
                        </a:rPr>
                        <a:t>3</a:t>
                      </a:r>
                      <a:r>
                        <a:rPr lang="en-US" sz="1800" b="1" i="0" u="none" strike="noStrike" cap="none" dirty="0">
                          <a:solidFill>
                            <a:schemeClr val="dk1"/>
                          </a:solidFill>
                          <a:latin typeface="Palatino Linotype"/>
                          <a:ea typeface="Palatino Linotype"/>
                          <a:cs typeface="Palatino Linotype"/>
                          <a:sym typeface="Palatino Linotype"/>
                        </a:rPr>
                        <a:t> </a:t>
                      </a:r>
                      <a:r>
                        <a:rPr lang="en-US" sz="1800" b="1" i="0" u="none" strike="noStrike" cap="none" dirty="0" err="1">
                          <a:solidFill>
                            <a:schemeClr val="dk1"/>
                          </a:solidFill>
                          <a:latin typeface="Century Gothic"/>
                          <a:ea typeface="Century Gothic"/>
                          <a:cs typeface="Century Gothic"/>
                          <a:sym typeface="Century Gothic"/>
                        </a:rPr>
                        <a:t>顏寶鈴書院平均</a:t>
                      </a:r>
                      <a:endParaRPr sz="1800" b="1" i="0" u="none" strike="noStrike" cap="none" dirty="0">
                        <a:solidFill>
                          <a:schemeClr val="dk1"/>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EE2EF"/>
                    </a:solidFill>
                  </a:tcPr>
                </a:tc>
                <a:extLst>
                  <a:ext uri="{0D108BD9-81ED-4DB2-BD59-A6C34878D82A}">
                    <a16:rowId xmlns:a16="http://schemas.microsoft.com/office/drawing/2014/main" val="10000"/>
                  </a:ext>
                </a:extLst>
              </a:tr>
              <a:tr h="3319075">
                <a:tc>
                  <a:txBody>
                    <a:bodyPr/>
                    <a:lstStyle/>
                    <a:p>
                      <a:pPr marL="0" marR="0" lvl="0" indent="0" algn="l" rtl="0">
                        <a:lnSpc>
                          <a:spcPct val="100000"/>
                        </a:lnSpc>
                        <a:spcBef>
                          <a:spcPts val="0"/>
                        </a:spcBef>
                        <a:spcAft>
                          <a:spcPts val="0"/>
                        </a:spcAft>
                        <a:buClr>
                          <a:schemeClr val="dk1"/>
                        </a:buClr>
                        <a:buSzPts val="1800"/>
                        <a:buFont typeface="Palatino Linotype"/>
                        <a:buNone/>
                      </a:pPr>
                      <a:r>
                        <a:rPr lang="en-US" sz="1800" b="1" u="none" strike="noStrike" cap="none" dirty="0">
                          <a:solidFill>
                            <a:schemeClr val="dk1"/>
                          </a:solidFill>
                          <a:latin typeface="Palatino Linotype"/>
                          <a:ea typeface="Palatino Linotype"/>
                          <a:cs typeface="Palatino Linotype"/>
                          <a:sym typeface="Palatino Linotype"/>
                        </a:rPr>
                        <a:t>8</a:t>
                      </a:r>
                      <a:r>
                        <a:rPr lang="en-US" altLang="zh-TW" sz="1800" b="1" u="none" strike="noStrike" cap="none" dirty="0">
                          <a:solidFill>
                            <a:schemeClr val="dk1"/>
                          </a:solidFill>
                          <a:latin typeface="Palatino Linotype"/>
                          <a:ea typeface="Palatino Linotype"/>
                          <a:cs typeface="Palatino Linotype"/>
                          <a:sym typeface="Palatino Linotype"/>
                        </a:rPr>
                        <a:t>0</a:t>
                      </a:r>
                      <a:r>
                        <a:rPr lang="en-US" sz="1800" b="1" u="none" strike="noStrike" cap="none" dirty="0">
                          <a:solidFill>
                            <a:schemeClr val="dk1"/>
                          </a:solidFill>
                          <a:latin typeface="Palatino Linotype"/>
                          <a:ea typeface="Palatino Linotype"/>
                          <a:cs typeface="Palatino Linotype"/>
                          <a:sym typeface="Palatino Linotype"/>
                        </a:rPr>
                        <a:t>.</a:t>
                      </a:r>
                      <a:r>
                        <a:rPr lang="en-US" altLang="zh-TW" sz="1800" b="1" u="none" strike="noStrike" cap="none" dirty="0">
                          <a:solidFill>
                            <a:schemeClr val="dk1"/>
                          </a:solidFill>
                          <a:latin typeface="Palatino Linotype"/>
                          <a:ea typeface="Palatino Linotype"/>
                          <a:cs typeface="Palatino Linotype"/>
                          <a:sym typeface="Palatino Linotype"/>
                        </a:rPr>
                        <a:t>0</a:t>
                      </a:r>
                      <a:r>
                        <a:rPr lang="en-US" sz="1800" b="1" u="none" strike="noStrike" cap="none" dirty="0">
                          <a:solidFill>
                            <a:schemeClr val="dk1"/>
                          </a:solidFill>
                          <a:latin typeface="Palatino Linotype"/>
                          <a:ea typeface="Palatino Linotype"/>
                          <a:cs typeface="Palatino Linotype"/>
                          <a:sym typeface="Palatino Linotype"/>
                        </a:rPr>
                        <a:t>1% pass the diploma </a:t>
                      </a:r>
                      <a:r>
                        <a:rPr lang="en-US" sz="1800" b="1" u="none" strike="noStrike" cap="none" dirty="0" err="1">
                          <a:solidFill>
                            <a:schemeClr val="dk1"/>
                          </a:solidFill>
                          <a:latin typeface="Palatino Linotype"/>
                          <a:ea typeface="Palatino Linotype"/>
                          <a:cs typeface="Palatino Linotype"/>
                          <a:sym typeface="Palatino Linotype"/>
                        </a:rPr>
                        <a:t>programme</a:t>
                      </a:r>
                      <a:r>
                        <a:rPr lang="en-US" sz="1800" b="1" u="none" strike="noStrike" cap="none" dirty="0">
                          <a:solidFill>
                            <a:schemeClr val="dk1"/>
                          </a:solidFill>
                          <a:latin typeface="Palatino Linotype"/>
                          <a:ea typeface="Palatino Linotype"/>
                          <a:cs typeface="Palatino Linotype"/>
                          <a:sym typeface="Palatino Linotype"/>
                        </a:rPr>
                        <a:t/>
                      </a:r>
                      <a:br>
                        <a:rPr lang="en-US" sz="1800" b="1" u="none" strike="noStrike" cap="none" dirty="0">
                          <a:solidFill>
                            <a:schemeClr val="dk1"/>
                          </a:solidFill>
                          <a:latin typeface="Palatino Linotype"/>
                          <a:ea typeface="Palatino Linotype"/>
                          <a:cs typeface="Palatino Linotype"/>
                          <a:sym typeface="Palatino Linotype"/>
                        </a:rPr>
                      </a:br>
                      <a:r>
                        <a:rPr lang="en-US" sz="1800" b="1" u="none" strike="noStrike" cap="none" dirty="0">
                          <a:solidFill>
                            <a:schemeClr val="dk1"/>
                          </a:solidFill>
                          <a:latin typeface="Palatino Linotype"/>
                          <a:ea typeface="Palatino Linotype"/>
                          <a:cs typeface="Palatino Linotype"/>
                          <a:sym typeface="Palatino Linotype"/>
                        </a:rPr>
                        <a:t>8</a:t>
                      </a:r>
                      <a:r>
                        <a:rPr lang="en-US" altLang="zh-TW" sz="1800" b="1" u="none" strike="noStrike" cap="none" dirty="0">
                          <a:solidFill>
                            <a:schemeClr val="dk1"/>
                          </a:solidFill>
                          <a:latin typeface="Palatino Linotype"/>
                          <a:ea typeface="Palatino Linotype"/>
                          <a:cs typeface="Palatino Linotype"/>
                          <a:sym typeface="Palatino Linotype"/>
                        </a:rPr>
                        <a:t>0</a:t>
                      </a:r>
                      <a:r>
                        <a:rPr lang="en-US" sz="1800" b="1" u="none" strike="noStrike" cap="none" dirty="0">
                          <a:solidFill>
                            <a:schemeClr val="dk1"/>
                          </a:solidFill>
                          <a:latin typeface="Palatino Linotype"/>
                          <a:ea typeface="Palatino Linotype"/>
                          <a:cs typeface="Palatino Linotype"/>
                          <a:sym typeface="Palatino Linotype"/>
                        </a:rPr>
                        <a:t>.</a:t>
                      </a:r>
                      <a:r>
                        <a:rPr lang="en-US" altLang="zh-TW" sz="1800" b="1" u="none" strike="noStrike" cap="none" dirty="0">
                          <a:solidFill>
                            <a:schemeClr val="dk1"/>
                          </a:solidFill>
                          <a:latin typeface="Palatino Linotype"/>
                          <a:ea typeface="Palatino Linotype"/>
                          <a:cs typeface="Palatino Linotype"/>
                          <a:sym typeface="Palatino Linotype"/>
                        </a:rPr>
                        <a:t>0</a:t>
                      </a:r>
                      <a:r>
                        <a:rPr lang="en-US" sz="1800" b="1" u="none" strike="noStrike" cap="none" dirty="0">
                          <a:solidFill>
                            <a:schemeClr val="dk1"/>
                          </a:solidFill>
                          <a:latin typeface="Palatino Linotype"/>
                          <a:ea typeface="Palatino Linotype"/>
                          <a:cs typeface="Palatino Linotype"/>
                          <a:sym typeface="Palatino Linotype"/>
                        </a:rPr>
                        <a:t>1% </a:t>
                      </a:r>
                      <a:r>
                        <a:rPr lang="en-US" sz="1800" b="1" u="none" strike="noStrike" cap="none" dirty="0" err="1">
                          <a:solidFill>
                            <a:schemeClr val="dk1"/>
                          </a:solidFill>
                          <a:latin typeface="Palatino Linotype"/>
                          <a:ea typeface="Palatino Linotype"/>
                          <a:cs typeface="Palatino Linotype"/>
                          <a:sym typeface="Palatino Linotype"/>
                        </a:rPr>
                        <a:t>取得文憑</a:t>
                      </a:r>
                      <a:endParaRPr sz="1800" b="1" u="none" strike="noStrike" cap="none" dirty="0">
                        <a:solidFill>
                          <a:schemeClr val="dk1"/>
                        </a:solidFill>
                        <a:latin typeface="Palatino Linotype"/>
                        <a:ea typeface="Palatino Linotype"/>
                        <a:cs typeface="Palatino Linotype"/>
                        <a:sym typeface="Palatino Linotype"/>
                      </a:endParaRPr>
                    </a:p>
                    <a:p>
                      <a:pPr marL="0" marR="0" lvl="0" indent="0" algn="l" rtl="0">
                        <a:lnSpc>
                          <a:spcPct val="100000"/>
                        </a:lnSpc>
                        <a:spcBef>
                          <a:spcPts val="360"/>
                        </a:spcBef>
                        <a:spcAft>
                          <a:spcPts val="0"/>
                        </a:spcAft>
                        <a:buClr>
                          <a:schemeClr val="dk1"/>
                        </a:buClr>
                        <a:buSzPts val="1800"/>
                        <a:buFont typeface="Palatino Linotype"/>
                        <a:buNone/>
                      </a:pPr>
                      <a:endParaRPr sz="1800" b="1" u="none" strike="noStrike" cap="none" dirty="0">
                        <a:solidFill>
                          <a:schemeClr val="dk1"/>
                        </a:solidFill>
                        <a:latin typeface="Palatino Linotype"/>
                        <a:ea typeface="Palatino Linotype"/>
                        <a:cs typeface="Palatino Linotype"/>
                        <a:sym typeface="Palatino Linotype"/>
                      </a:endParaRPr>
                    </a:p>
                    <a:p>
                      <a:pPr marL="0" marR="0" lvl="0" indent="0" algn="l" rtl="0">
                        <a:lnSpc>
                          <a:spcPct val="100000"/>
                        </a:lnSpc>
                        <a:spcBef>
                          <a:spcPts val="360"/>
                        </a:spcBef>
                        <a:spcAft>
                          <a:spcPts val="0"/>
                        </a:spcAft>
                        <a:buClr>
                          <a:srgbClr val="0066FF"/>
                        </a:buClr>
                        <a:buSzPts val="1800"/>
                        <a:buFont typeface="Palatino Linotype"/>
                        <a:buNone/>
                      </a:pPr>
                      <a:r>
                        <a:rPr lang="en-US" altLang="zh-TW" sz="1800" b="1" u="none" strike="noStrike" cap="none" dirty="0">
                          <a:solidFill>
                            <a:srgbClr val="0066FF"/>
                          </a:solidFill>
                          <a:latin typeface="Palatino Linotype"/>
                          <a:ea typeface="Palatino Linotype"/>
                          <a:cs typeface="Palatino Linotype"/>
                          <a:sym typeface="Palatino Linotype"/>
                        </a:rPr>
                        <a:t>55.46</a:t>
                      </a:r>
                      <a:r>
                        <a:rPr lang="en-US" sz="1800" b="1" u="none" strike="noStrike" cap="none" dirty="0">
                          <a:solidFill>
                            <a:srgbClr val="0066FF"/>
                          </a:solidFill>
                          <a:latin typeface="Palatino Linotype"/>
                          <a:ea typeface="Palatino Linotype"/>
                          <a:cs typeface="Palatino Linotype"/>
                          <a:sym typeface="Palatino Linotype"/>
                        </a:rPr>
                        <a:t>% get more than 30 points</a:t>
                      </a:r>
                      <a:br>
                        <a:rPr lang="en-US" sz="1800" b="1" u="none" strike="noStrike" cap="none" dirty="0">
                          <a:solidFill>
                            <a:srgbClr val="0066FF"/>
                          </a:solidFill>
                          <a:latin typeface="Palatino Linotype"/>
                          <a:ea typeface="Palatino Linotype"/>
                          <a:cs typeface="Palatino Linotype"/>
                          <a:sym typeface="Palatino Linotype"/>
                        </a:rPr>
                      </a:br>
                      <a:r>
                        <a:rPr lang="en-US" altLang="zh-TW" sz="1800" b="1" u="none" strike="noStrike" cap="none" dirty="0">
                          <a:solidFill>
                            <a:srgbClr val="0066FF"/>
                          </a:solidFill>
                          <a:latin typeface="Palatino Linotype"/>
                          <a:ea typeface="Palatino Linotype"/>
                          <a:cs typeface="Palatino Linotype"/>
                          <a:sym typeface="Palatino Linotype"/>
                        </a:rPr>
                        <a:t>55.46</a:t>
                      </a:r>
                      <a:r>
                        <a:rPr lang="en-US" sz="1800" b="1" u="none" strike="noStrike" cap="none" dirty="0">
                          <a:solidFill>
                            <a:srgbClr val="0066FF"/>
                          </a:solidFill>
                          <a:latin typeface="Palatino Linotype"/>
                          <a:ea typeface="Palatino Linotype"/>
                          <a:cs typeface="Palatino Linotype"/>
                          <a:sym typeface="Palatino Linotype"/>
                        </a:rPr>
                        <a:t>% 取得30分以上</a:t>
                      </a:r>
                      <a:endParaRPr sz="1800" b="1" u="none" strike="noStrike" cap="none" dirty="0">
                        <a:solidFill>
                          <a:srgbClr val="0066FF"/>
                        </a:solidFill>
                        <a:latin typeface="Palatino Linotype"/>
                        <a:ea typeface="Palatino Linotype"/>
                        <a:cs typeface="Palatino Linotype"/>
                        <a:sym typeface="Palatino Linotype"/>
                      </a:endParaRPr>
                    </a:p>
                    <a:p>
                      <a:pPr marL="0" marR="0" lvl="0" indent="0" algn="l" rtl="0">
                        <a:lnSpc>
                          <a:spcPct val="100000"/>
                        </a:lnSpc>
                        <a:spcBef>
                          <a:spcPts val="360"/>
                        </a:spcBef>
                        <a:spcAft>
                          <a:spcPts val="0"/>
                        </a:spcAft>
                        <a:buClr>
                          <a:schemeClr val="dk1"/>
                        </a:buClr>
                        <a:buSzPts val="1800"/>
                        <a:buFont typeface="Palatino Linotype"/>
                        <a:buNone/>
                      </a:pPr>
                      <a:endParaRPr sz="1800" b="1" u="none" strike="noStrike" cap="none" dirty="0">
                        <a:solidFill>
                          <a:srgbClr val="0066FF"/>
                        </a:solidFill>
                        <a:latin typeface="Palatino Linotype"/>
                        <a:ea typeface="Palatino Linotype"/>
                        <a:cs typeface="Palatino Linotype"/>
                        <a:sym typeface="Palatino Linotype"/>
                      </a:endParaRPr>
                    </a:p>
                    <a:p>
                      <a:pPr marL="0" marR="0" lvl="0" indent="0" algn="l" rtl="0">
                        <a:lnSpc>
                          <a:spcPct val="100000"/>
                        </a:lnSpc>
                        <a:spcBef>
                          <a:spcPts val="360"/>
                        </a:spcBef>
                        <a:spcAft>
                          <a:spcPts val="0"/>
                        </a:spcAft>
                        <a:buClr>
                          <a:schemeClr val="dk1"/>
                        </a:buClr>
                        <a:buSzPts val="1800"/>
                        <a:buFont typeface="Palatino Linotype"/>
                        <a:buNone/>
                      </a:pPr>
                      <a:r>
                        <a:rPr lang="en-US" sz="1800" b="1" u="none" strike="noStrike" cap="none" dirty="0">
                          <a:solidFill>
                            <a:schemeClr val="dk1"/>
                          </a:solidFill>
                          <a:latin typeface="Palatino Linotype"/>
                          <a:ea typeface="Palatino Linotype"/>
                          <a:cs typeface="Palatino Linotype"/>
                          <a:sym typeface="Palatino Linotype"/>
                        </a:rPr>
                        <a:t>Average: </a:t>
                      </a:r>
                      <a:r>
                        <a:rPr lang="en-US" altLang="zh-TW" sz="1800" b="1" u="none" strike="noStrike" cap="none" dirty="0">
                          <a:solidFill>
                            <a:schemeClr val="dk1"/>
                          </a:solidFill>
                          <a:latin typeface="Palatino Linotype"/>
                          <a:ea typeface="Palatino Linotype"/>
                          <a:cs typeface="Palatino Linotype"/>
                          <a:sym typeface="Palatino Linotype"/>
                        </a:rPr>
                        <a:t>30.2</a:t>
                      </a:r>
                      <a:r>
                        <a:rPr lang="en-US" sz="1800" b="1" u="none" strike="noStrike" cap="none" dirty="0">
                          <a:solidFill>
                            <a:schemeClr val="dk1"/>
                          </a:solidFill>
                          <a:latin typeface="Palatino Linotype"/>
                          <a:ea typeface="Palatino Linotype"/>
                          <a:cs typeface="Palatino Linotype"/>
                          <a:sym typeface="Palatino Linotype"/>
                        </a:rPr>
                        <a:t>/45</a:t>
                      </a:r>
                      <a:br>
                        <a:rPr lang="en-US" sz="1800" b="1" u="none" strike="noStrike" cap="none" dirty="0">
                          <a:solidFill>
                            <a:schemeClr val="dk1"/>
                          </a:solidFill>
                          <a:latin typeface="Palatino Linotype"/>
                          <a:ea typeface="Palatino Linotype"/>
                          <a:cs typeface="Palatino Linotype"/>
                          <a:sym typeface="Palatino Linotype"/>
                        </a:rPr>
                      </a:br>
                      <a:r>
                        <a:rPr lang="en-US" sz="1800" b="1" u="none" strike="noStrike" cap="none" dirty="0" err="1">
                          <a:solidFill>
                            <a:schemeClr val="dk1"/>
                          </a:solidFill>
                          <a:latin typeface="Palatino Linotype"/>
                          <a:ea typeface="Palatino Linotype"/>
                          <a:cs typeface="Palatino Linotype"/>
                          <a:sym typeface="Palatino Linotype"/>
                        </a:rPr>
                        <a:t>平均分</a:t>
                      </a:r>
                      <a:r>
                        <a:rPr lang="en-US" sz="1800" b="1" u="none" strike="noStrike" cap="none" dirty="0">
                          <a:solidFill>
                            <a:schemeClr val="dk1"/>
                          </a:solidFill>
                          <a:latin typeface="Palatino Linotype"/>
                          <a:ea typeface="Palatino Linotype"/>
                          <a:cs typeface="Palatino Linotype"/>
                          <a:sym typeface="Palatino Linotype"/>
                        </a:rPr>
                        <a:t>:    </a:t>
                      </a:r>
                      <a:r>
                        <a:rPr lang="en-US" altLang="zh-TW" sz="1800" b="1" u="none" strike="noStrike" cap="none" dirty="0">
                          <a:solidFill>
                            <a:schemeClr val="dk1"/>
                          </a:solidFill>
                          <a:latin typeface="Palatino Linotype"/>
                          <a:ea typeface="Palatino Linotype"/>
                          <a:cs typeface="Palatino Linotype"/>
                          <a:sym typeface="Palatino Linotype"/>
                        </a:rPr>
                        <a:t>30.2</a:t>
                      </a:r>
                      <a:r>
                        <a:rPr lang="en-US" sz="1800" b="1" u="none" strike="noStrike" cap="none" dirty="0">
                          <a:solidFill>
                            <a:schemeClr val="dk1"/>
                          </a:solidFill>
                          <a:latin typeface="Palatino Linotype"/>
                          <a:ea typeface="Palatino Linotype"/>
                          <a:cs typeface="Palatino Linotype"/>
                          <a:sym typeface="Palatino Linotype"/>
                        </a:rPr>
                        <a:t>/45</a:t>
                      </a:r>
                      <a:endParaRPr dirty="0"/>
                    </a:p>
                    <a:p>
                      <a:pPr marL="0" marR="0" lvl="0" indent="0" algn="l" rtl="0">
                        <a:lnSpc>
                          <a:spcPct val="100000"/>
                        </a:lnSpc>
                        <a:spcBef>
                          <a:spcPts val="360"/>
                        </a:spcBef>
                        <a:spcAft>
                          <a:spcPts val="0"/>
                        </a:spcAft>
                        <a:buClr>
                          <a:schemeClr val="dk1"/>
                        </a:buClr>
                        <a:buSzPts val="1800"/>
                        <a:buFont typeface="Palatino Linotype"/>
                        <a:buNone/>
                      </a:pPr>
                      <a:endParaRPr sz="1800" b="1" u="none" strike="noStrike" cap="none" dirty="0">
                        <a:solidFill>
                          <a:srgbClr val="FF0000"/>
                        </a:solidFill>
                        <a:latin typeface="Palatino Linotype"/>
                        <a:ea typeface="Palatino Linotype"/>
                        <a:cs typeface="Palatino Linotype"/>
                        <a:sym typeface="Palatino Linotype"/>
                      </a:endParaRPr>
                    </a:p>
                    <a:p>
                      <a:pPr marL="0" marR="0" lvl="0" indent="0" algn="l" rtl="0">
                        <a:lnSpc>
                          <a:spcPct val="100000"/>
                        </a:lnSpc>
                        <a:spcBef>
                          <a:spcPts val="360"/>
                        </a:spcBef>
                        <a:spcAft>
                          <a:spcPts val="0"/>
                        </a:spcAft>
                        <a:buClr>
                          <a:srgbClr val="0000FF"/>
                        </a:buClr>
                        <a:buSzPts val="1800"/>
                        <a:buFont typeface="Palatino Linotype"/>
                        <a:buNone/>
                      </a:pPr>
                      <a:r>
                        <a:rPr lang="en-US" altLang="zh-TW" sz="1800" b="1" u="none" strike="noStrike" cap="none" dirty="0">
                          <a:solidFill>
                            <a:srgbClr val="0000FF"/>
                          </a:solidFill>
                          <a:latin typeface="Palatino Linotype"/>
                          <a:ea typeface="Palatino Linotype"/>
                          <a:cs typeface="Palatino Linotype"/>
                          <a:sym typeface="Palatino Linotype"/>
                        </a:rPr>
                        <a:t>8.87</a:t>
                      </a:r>
                      <a:r>
                        <a:rPr lang="en-US" sz="1800" b="1" u="none" strike="noStrike" cap="none" dirty="0">
                          <a:solidFill>
                            <a:srgbClr val="0000FF"/>
                          </a:solidFill>
                          <a:latin typeface="Palatino Linotype"/>
                          <a:ea typeface="Palatino Linotype"/>
                          <a:cs typeface="Palatino Linotype"/>
                          <a:sym typeface="Palatino Linotype"/>
                        </a:rPr>
                        <a:t>% of them get 40 points and above</a:t>
                      </a:r>
                      <a:br>
                        <a:rPr lang="en-US" sz="1800" b="1" u="none" strike="noStrike" cap="none" dirty="0">
                          <a:solidFill>
                            <a:srgbClr val="0000FF"/>
                          </a:solidFill>
                          <a:latin typeface="Palatino Linotype"/>
                          <a:ea typeface="Palatino Linotype"/>
                          <a:cs typeface="Palatino Linotype"/>
                          <a:sym typeface="Palatino Linotype"/>
                        </a:rPr>
                      </a:br>
                      <a:r>
                        <a:rPr lang="en-US" altLang="zh-TW" sz="1800" b="1" u="none" strike="noStrike" cap="none" dirty="0">
                          <a:solidFill>
                            <a:srgbClr val="0000FF"/>
                          </a:solidFill>
                          <a:latin typeface="Palatino Linotype"/>
                          <a:ea typeface="Palatino Linotype"/>
                          <a:cs typeface="Palatino Linotype"/>
                          <a:sym typeface="Palatino Linotype"/>
                        </a:rPr>
                        <a:t>8.87</a:t>
                      </a:r>
                      <a:r>
                        <a:rPr lang="en-US" sz="1800" b="1" u="none" strike="noStrike" cap="none" dirty="0">
                          <a:solidFill>
                            <a:srgbClr val="0000FF"/>
                          </a:solidFill>
                          <a:latin typeface="Palatino Linotype"/>
                          <a:ea typeface="Palatino Linotype"/>
                          <a:cs typeface="Palatino Linotype"/>
                          <a:sym typeface="Palatino Linotype"/>
                        </a:rPr>
                        <a:t>% 取得40分以上 </a:t>
                      </a:r>
                      <a:endParaRPr dirty="0"/>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Palatino Linotype"/>
                        <a:buNone/>
                      </a:pPr>
                      <a:r>
                        <a:rPr lang="en-US" sz="1800" b="1" u="none" strike="noStrike" cap="none" dirty="0">
                          <a:solidFill>
                            <a:schemeClr val="dk1"/>
                          </a:solidFill>
                          <a:latin typeface="Palatino Linotype"/>
                          <a:ea typeface="Palatino Linotype"/>
                          <a:cs typeface="Palatino Linotype"/>
                          <a:sym typeface="Palatino Linotype"/>
                        </a:rPr>
                        <a:t>100% pass the diploma </a:t>
                      </a:r>
                      <a:r>
                        <a:rPr lang="en-US" sz="1800" b="1" u="none" strike="noStrike" cap="none" dirty="0" err="1">
                          <a:solidFill>
                            <a:schemeClr val="dk1"/>
                          </a:solidFill>
                          <a:latin typeface="Palatino Linotype"/>
                          <a:ea typeface="Palatino Linotype"/>
                          <a:cs typeface="Palatino Linotype"/>
                          <a:sym typeface="Palatino Linotype"/>
                        </a:rPr>
                        <a:t>programme</a:t>
                      </a:r>
                      <a:r>
                        <a:rPr lang="en-US" sz="1800" b="1" u="none" strike="noStrike" cap="none" dirty="0">
                          <a:solidFill>
                            <a:schemeClr val="dk1"/>
                          </a:solidFill>
                          <a:latin typeface="Palatino Linotype"/>
                          <a:ea typeface="Palatino Linotype"/>
                          <a:cs typeface="Palatino Linotype"/>
                          <a:sym typeface="Palatino Linotype"/>
                        </a:rPr>
                        <a:t/>
                      </a:r>
                      <a:br>
                        <a:rPr lang="en-US" sz="1800" b="1" u="none" strike="noStrike" cap="none" dirty="0">
                          <a:solidFill>
                            <a:schemeClr val="dk1"/>
                          </a:solidFill>
                          <a:latin typeface="Palatino Linotype"/>
                          <a:ea typeface="Palatino Linotype"/>
                          <a:cs typeface="Palatino Linotype"/>
                          <a:sym typeface="Palatino Linotype"/>
                        </a:rPr>
                      </a:br>
                      <a:r>
                        <a:rPr lang="en-US" sz="1800" b="1" u="none" strike="noStrike" cap="none" dirty="0">
                          <a:solidFill>
                            <a:schemeClr val="dk1"/>
                          </a:solidFill>
                          <a:latin typeface="Palatino Linotype"/>
                          <a:ea typeface="Palatino Linotype"/>
                          <a:cs typeface="Palatino Linotype"/>
                          <a:sym typeface="Palatino Linotype"/>
                        </a:rPr>
                        <a:t>100% </a:t>
                      </a:r>
                      <a:r>
                        <a:rPr lang="en-US" sz="1800" b="1" u="none" strike="noStrike" cap="none" dirty="0" err="1">
                          <a:solidFill>
                            <a:schemeClr val="dk1"/>
                          </a:solidFill>
                          <a:latin typeface="Palatino Linotype"/>
                          <a:ea typeface="Palatino Linotype"/>
                          <a:cs typeface="Palatino Linotype"/>
                          <a:sym typeface="Palatino Linotype"/>
                        </a:rPr>
                        <a:t>取得文憑</a:t>
                      </a:r>
                      <a:endParaRPr sz="1800" b="1" u="none" strike="noStrike" cap="none" dirty="0">
                        <a:solidFill>
                          <a:schemeClr val="dk1"/>
                        </a:solidFill>
                        <a:latin typeface="Palatino Linotype"/>
                        <a:ea typeface="Palatino Linotype"/>
                        <a:cs typeface="Palatino Linotype"/>
                        <a:sym typeface="Palatino Linotype"/>
                      </a:endParaRPr>
                    </a:p>
                    <a:p>
                      <a:pPr marL="0" marR="0" lvl="0" indent="0" algn="l" rtl="0">
                        <a:lnSpc>
                          <a:spcPct val="100000"/>
                        </a:lnSpc>
                        <a:spcBef>
                          <a:spcPts val="360"/>
                        </a:spcBef>
                        <a:spcAft>
                          <a:spcPts val="0"/>
                        </a:spcAft>
                        <a:buClr>
                          <a:schemeClr val="dk1"/>
                        </a:buClr>
                        <a:buSzPts val="1800"/>
                        <a:buFont typeface="Palatino Linotype"/>
                        <a:buNone/>
                      </a:pPr>
                      <a:endParaRPr sz="1800" b="1" u="none" strike="noStrike" cap="none" dirty="0">
                        <a:solidFill>
                          <a:schemeClr val="dk1"/>
                        </a:solidFill>
                        <a:latin typeface="Palatino Linotype"/>
                        <a:ea typeface="Palatino Linotype"/>
                        <a:cs typeface="Palatino Linotype"/>
                        <a:sym typeface="Palatino Linotype"/>
                      </a:endParaRPr>
                    </a:p>
                    <a:p>
                      <a:pPr marL="0" marR="0" lvl="0" indent="0" algn="l" rtl="0">
                        <a:lnSpc>
                          <a:spcPct val="100000"/>
                        </a:lnSpc>
                        <a:spcBef>
                          <a:spcPts val="360"/>
                        </a:spcBef>
                        <a:spcAft>
                          <a:spcPts val="0"/>
                        </a:spcAft>
                        <a:buClr>
                          <a:srgbClr val="0066FF"/>
                        </a:buClr>
                        <a:buSzPts val="1800"/>
                        <a:buFont typeface="Palatino Linotype"/>
                        <a:buNone/>
                      </a:pPr>
                      <a:r>
                        <a:rPr lang="en-US" sz="1800" b="1" u="none" strike="noStrike" cap="none" dirty="0">
                          <a:solidFill>
                            <a:srgbClr val="0066FF"/>
                          </a:solidFill>
                          <a:latin typeface="Palatino Linotype"/>
                          <a:ea typeface="Palatino Linotype"/>
                          <a:cs typeface="Palatino Linotype"/>
                          <a:sym typeface="Palatino Linotype"/>
                        </a:rPr>
                        <a:t>100% get more than 30 points</a:t>
                      </a:r>
                      <a:br>
                        <a:rPr lang="en-US" sz="1800" b="1" u="none" strike="noStrike" cap="none" dirty="0">
                          <a:solidFill>
                            <a:srgbClr val="0066FF"/>
                          </a:solidFill>
                          <a:latin typeface="Palatino Linotype"/>
                          <a:ea typeface="Palatino Linotype"/>
                          <a:cs typeface="Palatino Linotype"/>
                          <a:sym typeface="Palatino Linotype"/>
                        </a:rPr>
                      </a:br>
                      <a:r>
                        <a:rPr lang="en-US" sz="1800" b="1" u="none" strike="noStrike" cap="none" dirty="0">
                          <a:solidFill>
                            <a:srgbClr val="0066FF"/>
                          </a:solidFill>
                          <a:latin typeface="Palatino Linotype"/>
                          <a:ea typeface="Palatino Linotype"/>
                          <a:cs typeface="Palatino Linotype"/>
                          <a:sym typeface="Palatino Linotype"/>
                        </a:rPr>
                        <a:t>100% 取得30分以上</a:t>
                      </a:r>
                      <a:endParaRPr sz="1800" b="1" u="none" strike="noStrike" cap="none" dirty="0">
                        <a:solidFill>
                          <a:srgbClr val="0066FF"/>
                        </a:solidFill>
                        <a:latin typeface="Palatino Linotype"/>
                        <a:ea typeface="Palatino Linotype"/>
                        <a:cs typeface="Palatino Linotype"/>
                        <a:sym typeface="Palatino Linotype"/>
                      </a:endParaRPr>
                    </a:p>
                    <a:p>
                      <a:pPr marL="0" marR="0" lvl="0" indent="0" algn="l" rtl="0">
                        <a:lnSpc>
                          <a:spcPct val="100000"/>
                        </a:lnSpc>
                        <a:spcBef>
                          <a:spcPts val="360"/>
                        </a:spcBef>
                        <a:spcAft>
                          <a:spcPts val="0"/>
                        </a:spcAft>
                        <a:buClr>
                          <a:schemeClr val="dk1"/>
                        </a:buClr>
                        <a:buSzPts val="1800"/>
                        <a:buFont typeface="Palatino Linotype"/>
                        <a:buNone/>
                      </a:pPr>
                      <a:endParaRPr sz="1800" b="1" u="none" strike="noStrike" cap="none" dirty="0">
                        <a:solidFill>
                          <a:srgbClr val="0066FF"/>
                        </a:solidFill>
                        <a:latin typeface="Palatino Linotype"/>
                        <a:ea typeface="Palatino Linotype"/>
                        <a:cs typeface="Palatino Linotype"/>
                        <a:sym typeface="Palatino Linotype"/>
                      </a:endParaRPr>
                    </a:p>
                    <a:p>
                      <a:pPr marL="0" marR="0" lvl="0" indent="0" algn="l" rtl="0">
                        <a:lnSpc>
                          <a:spcPct val="100000"/>
                        </a:lnSpc>
                        <a:spcBef>
                          <a:spcPts val="360"/>
                        </a:spcBef>
                        <a:spcAft>
                          <a:spcPts val="0"/>
                        </a:spcAft>
                        <a:buClr>
                          <a:schemeClr val="dk1"/>
                        </a:buClr>
                        <a:buSzPts val="1800"/>
                        <a:buFont typeface="Palatino Linotype"/>
                        <a:buNone/>
                      </a:pPr>
                      <a:r>
                        <a:rPr lang="en-US" sz="1800" b="1" u="none" strike="noStrike" cap="none" dirty="0">
                          <a:solidFill>
                            <a:schemeClr val="dk1"/>
                          </a:solidFill>
                          <a:latin typeface="Palatino Linotype"/>
                          <a:ea typeface="Palatino Linotype"/>
                          <a:cs typeface="Palatino Linotype"/>
                          <a:sym typeface="Palatino Linotype"/>
                        </a:rPr>
                        <a:t>Average: 3</a:t>
                      </a:r>
                      <a:r>
                        <a:rPr lang="en-US" altLang="zh-TW" sz="1800" b="1" u="none" strike="noStrike" cap="none" dirty="0">
                          <a:solidFill>
                            <a:schemeClr val="dk1"/>
                          </a:solidFill>
                          <a:latin typeface="Palatino Linotype"/>
                          <a:ea typeface="Palatino Linotype"/>
                          <a:cs typeface="Palatino Linotype"/>
                          <a:sym typeface="Palatino Linotype"/>
                        </a:rPr>
                        <a:t>7.2</a:t>
                      </a:r>
                      <a:r>
                        <a:rPr lang="en-US" sz="1800" b="1" u="none" strike="noStrike" cap="none" dirty="0">
                          <a:solidFill>
                            <a:schemeClr val="dk1"/>
                          </a:solidFill>
                          <a:latin typeface="Palatino Linotype"/>
                          <a:ea typeface="Palatino Linotype"/>
                          <a:cs typeface="Palatino Linotype"/>
                          <a:sym typeface="Palatino Linotype"/>
                        </a:rPr>
                        <a:t>/45</a:t>
                      </a:r>
                      <a:br>
                        <a:rPr lang="en-US" sz="1800" b="1" u="none" strike="noStrike" cap="none" dirty="0">
                          <a:solidFill>
                            <a:schemeClr val="dk1"/>
                          </a:solidFill>
                          <a:latin typeface="Palatino Linotype"/>
                          <a:ea typeface="Palatino Linotype"/>
                          <a:cs typeface="Palatino Linotype"/>
                          <a:sym typeface="Palatino Linotype"/>
                        </a:rPr>
                      </a:br>
                      <a:r>
                        <a:rPr lang="en-US" sz="1800" b="1" u="none" strike="noStrike" cap="none" dirty="0" err="1">
                          <a:solidFill>
                            <a:schemeClr val="dk1"/>
                          </a:solidFill>
                          <a:latin typeface="Palatino Linotype"/>
                          <a:ea typeface="Palatino Linotype"/>
                          <a:cs typeface="Palatino Linotype"/>
                          <a:sym typeface="Palatino Linotype"/>
                        </a:rPr>
                        <a:t>平均分</a:t>
                      </a:r>
                      <a:r>
                        <a:rPr lang="en-US" sz="1800" b="1" u="none" strike="noStrike" cap="none" dirty="0">
                          <a:solidFill>
                            <a:schemeClr val="dk1"/>
                          </a:solidFill>
                          <a:latin typeface="Palatino Linotype"/>
                          <a:ea typeface="Palatino Linotype"/>
                          <a:cs typeface="Palatino Linotype"/>
                          <a:sym typeface="Palatino Linotype"/>
                        </a:rPr>
                        <a:t>:    3</a:t>
                      </a:r>
                      <a:r>
                        <a:rPr lang="en-US" altLang="zh-TW" sz="1800" b="1" u="none" strike="noStrike" cap="none" dirty="0">
                          <a:solidFill>
                            <a:schemeClr val="dk1"/>
                          </a:solidFill>
                          <a:latin typeface="Palatino Linotype"/>
                          <a:ea typeface="Palatino Linotype"/>
                          <a:cs typeface="Palatino Linotype"/>
                          <a:sym typeface="Palatino Linotype"/>
                        </a:rPr>
                        <a:t>7.2</a:t>
                      </a:r>
                      <a:r>
                        <a:rPr lang="en-US" sz="1800" b="1" u="none" strike="noStrike" cap="none" dirty="0">
                          <a:solidFill>
                            <a:schemeClr val="dk1"/>
                          </a:solidFill>
                          <a:latin typeface="Palatino Linotype"/>
                          <a:ea typeface="Palatino Linotype"/>
                          <a:cs typeface="Palatino Linotype"/>
                          <a:sym typeface="Palatino Linotype"/>
                        </a:rPr>
                        <a:t>/45</a:t>
                      </a:r>
                      <a:endParaRPr dirty="0"/>
                    </a:p>
                    <a:p>
                      <a:pPr marL="0" marR="0" lvl="0" indent="0" algn="l" rtl="0">
                        <a:lnSpc>
                          <a:spcPct val="100000"/>
                        </a:lnSpc>
                        <a:spcBef>
                          <a:spcPts val="360"/>
                        </a:spcBef>
                        <a:spcAft>
                          <a:spcPts val="0"/>
                        </a:spcAft>
                        <a:buClr>
                          <a:schemeClr val="dk1"/>
                        </a:buClr>
                        <a:buSzPts val="1800"/>
                        <a:buFont typeface="Palatino Linotype"/>
                        <a:buNone/>
                      </a:pPr>
                      <a:endParaRPr sz="1800" b="1" u="none" strike="noStrike" cap="none" dirty="0">
                        <a:solidFill>
                          <a:srgbClr val="FF0000"/>
                        </a:solidFill>
                        <a:latin typeface="Palatino Linotype"/>
                        <a:ea typeface="Palatino Linotype"/>
                        <a:cs typeface="Palatino Linotype"/>
                        <a:sym typeface="Palatino Linotype"/>
                      </a:endParaRPr>
                    </a:p>
                    <a:p>
                      <a:pPr marL="0" marR="0" lvl="0" indent="0" algn="l" rtl="0">
                        <a:lnSpc>
                          <a:spcPct val="100000"/>
                        </a:lnSpc>
                        <a:spcBef>
                          <a:spcPts val="360"/>
                        </a:spcBef>
                        <a:spcAft>
                          <a:spcPts val="0"/>
                        </a:spcAft>
                        <a:buClr>
                          <a:srgbClr val="0000FF"/>
                        </a:buClr>
                        <a:buSzPts val="1800"/>
                        <a:buFont typeface="Palatino Linotype"/>
                        <a:buNone/>
                      </a:pPr>
                      <a:r>
                        <a:rPr lang="en-US" altLang="zh-TW" sz="1800" b="1" u="none" strike="noStrike" cap="none" dirty="0">
                          <a:solidFill>
                            <a:srgbClr val="0000FF"/>
                          </a:solidFill>
                          <a:latin typeface="Palatino Linotype"/>
                          <a:ea typeface="Palatino Linotype"/>
                          <a:cs typeface="Palatino Linotype"/>
                          <a:sym typeface="Palatino Linotype"/>
                        </a:rPr>
                        <a:t>23.5</a:t>
                      </a:r>
                      <a:r>
                        <a:rPr lang="en-US" sz="1800" b="1" u="none" strike="noStrike" cap="none" dirty="0">
                          <a:solidFill>
                            <a:srgbClr val="0000FF"/>
                          </a:solidFill>
                          <a:latin typeface="Palatino Linotype"/>
                          <a:ea typeface="Palatino Linotype"/>
                          <a:cs typeface="Palatino Linotype"/>
                          <a:sym typeface="Palatino Linotype"/>
                        </a:rPr>
                        <a:t>% of them get 40 points and above</a:t>
                      </a:r>
                      <a:br>
                        <a:rPr lang="en-US" sz="1800" b="1" u="none" strike="noStrike" cap="none" dirty="0">
                          <a:solidFill>
                            <a:srgbClr val="0000FF"/>
                          </a:solidFill>
                          <a:latin typeface="Palatino Linotype"/>
                          <a:ea typeface="Palatino Linotype"/>
                          <a:cs typeface="Palatino Linotype"/>
                          <a:sym typeface="Palatino Linotype"/>
                        </a:rPr>
                      </a:br>
                      <a:r>
                        <a:rPr lang="en-US" altLang="zh-TW" sz="1800" b="1" u="none" strike="noStrike" cap="none" dirty="0">
                          <a:solidFill>
                            <a:srgbClr val="0000FF"/>
                          </a:solidFill>
                          <a:latin typeface="Palatino Linotype"/>
                          <a:ea typeface="Palatino Linotype"/>
                          <a:cs typeface="Palatino Linotype"/>
                          <a:sym typeface="Palatino Linotype"/>
                        </a:rPr>
                        <a:t>23.5</a:t>
                      </a:r>
                      <a:r>
                        <a:rPr lang="en-US" sz="1800" b="1" u="none" strike="noStrike" cap="none" dirty="0">
                          <a:solidFill>
                            <a:srgbClr val="0000FF"/>
                          </a:solidFill>
                          <a:latin typeface="Palatino Linotype"/>
                          <a:ea typeface="Palatino Linotype"/>
                          <a:cs typeface="Palatino Linotype"/>
                          <a:sym typeface="Palatino Linotype"/>
                        </a:rPr>
                        <a:t>% 取得40分以上</a:t>
                      </a:r>
                      <a:endParaRPr sz="1800" b="1" u="none" strike="noStrike" cap="none" dirty="0">
                        <a:solidFill>
                          <a:srgbClr val="0000FF"/>
                        </a:solidFill>
                        <a:latin typeface="Palatino Linotype"/>
                        <a:ea typeface="Palatino Linotype"/>
                        <a:cs typeface="Palatino Linotype"/>
                        <a:sym typeface="Palatino Linotype"/>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07" name="Google Shape;307;p23"/>
          <p:cNvSpPr/>
          <p:nvPr/>
        </p:nvSpPr>
        <p:spPr>
          <a:xfrm>
            <a:off x="353911" y="1667578"/>
            <a:ext cx="6306457" cy="477054"/>
          </a:xfrm>
          <a:prstGeom prst="rect">
            <a:avLst/>
          </a:prstGeom>
          <a:noFill/>
          <a:ln>
            <a:noFill/>
          </a:ln>
        </p:spPr>
        <p:txBody>
          <a:bodyPr spcFirstLastPara="1" wrap="square" lIns="91425" tIns="45700" rIns="91425" bIns="45700" anchor="t" anchorCtr="0">
            <a:spAutoFit/>
          </a:bodyPr>
          <a:lstStyle/>
          <a:p>
            <a:pPr marL="274320" marR="0" lvl="0" indent="-274320" algn="l" rtl="0">
              <a:spcBef>
                <a:spcPts val="0"/>
              </a:spcBef>
              <a:spcAft>
                <a:spcPts val="0"/>
              </a:spcAft>
              <a:buClr>
                <a:schemeClr val="accent1"/>
              </a:buClr>
              <a:buSzPts val="2500"/>
              <a:buFont typeface="Noto Sans Symbols"/>
              <a:buChar char="*"/>
            </a:pPr>
            <a:r>
              <a:rPr lang="en-US" sz="2500" b="1" dirty="0">
                <a:solidFill>
                  <a:schemeClr val="dk1"/>
                </a:solidFill>
                <a:latin typeface="Palatino Linotype"/>
                <a:ea typeface="Palatino Linotype"/>
                <a:cs typeface="Palatino Linotype"/>
                <a:sym typeface="Palatino Linotype"/>
              </a:rPr>
              <a:t>Academic excellence </a:t>
            </a:r>
            <a:r>
              <a:rPr lang="en-US" sz="2500" b="1" dirty="0" err="1">
                <a:solidFill>
                  <a:schemeClr val="dk1"/>
                </a:solidFill>
                <a:latin typeface="Palatino Linotype"/>
                <a:ea typeface="Palatino Linotype"/>
                <a:cs typeface="Palatino Linotype"/>
                <a:sym typeface="Palatino Linotype"/>
              </a:rPr>
              <a:t>卓越成績</a:t>
            </a:r>
            <a:r>
              <a:rPr lang="en-US" sz="2500" b="1" dirty="0">
                <a:solidFill>
                  <a:schemeClr val="dk1"/>
                </a:solidFill>
                <a:latin typeface="Palatino Linotype"/>
                <a:ea typeface="Palatino Linotype"/>
                <a:cs typeface="Palatino Linotype"/>
                <a:sym typeface="Palatino Linotype"/>
              </a:rPr>
              <a:t> </a:t>
            </a:r>
            <a:endParaRPr dirty="0"/>
          </a:p>
        </p:txBody>
      </p:sp>
      <p:sp>
        <p:nvSpPr>
          <p:cNvPr id="308" name="Google Shape;308;p23"/>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309" name="Google Shape;309;p23"/>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24"/>
          <p:cNvSpPr txBox="1">
            <a:spLocks noGrp="1"/>
          </p:cNvSpPr>
          <p:nvPr>
            <p:ph type="title"/>
          </p:nvPr>
        </p:nvSpPr>
        <p:spPr>
          <a:xfrm>
            <a:off x="457200" y="282525"/>
            <a:ext cx="8229600" cy="1447800"/>
          </a:xfrm>
          <a:prstGeom prst="rect">
            <a:avLst/>
          </a:prstGeom>
          <a:noFill/>
          <a:ln>
            <a:noFill/>
          </a:ln>
        </p:spPr>
        <p:txBody>
          <a:bodyPr spcFirstLastPara="1" wrap="square" lIns="91425" tIns="45700" rIns="91425" bIns="45700" anchor="b" anchorCtr="0">
            <a:noAutofit/>
          </a:bodyPr>
          <a:lstStyle/>
          <a:p>
            <a:pPr marL="0" lvl="0" indent="0" algn="ctr" rtl="0">
              <a:lnSpc>
                <a:spcPct val="145000"/>
              </a:lnSpc>
              <a:spcBef>
                <a:spcPts val="0"/>
              </a:spcBef>
              <a:spcAft>
                <a:spcPts val="0"/>
              </a:spcAft>
              <a:buClr>
                <a:srgbClr val="0070C0"/>
              </a:buClr>
              <a:buSzPts val="4000"/>
              <a:buFont typeface="Century Gothic"/>
              <a:buNone/>
            </a:pPr>
            <a:r>
              <a:rPr lang="en-US" sz="4000" b="1" dirty="0">
                <a:solidFill>
                  <a:srgbClr val="0070C0"/>
                </a:solidFill>
                <a:latin typeface="Century Gothic"/>
                <a:ea typeface="Century Gothic"/>
                <a:cs typeface="Century Gothic"/>
                <a:sym typeface="Century Gothic"/>
              </a:rPr>
              <a:t>Strengths of NPLC</a:t>
            </a:r>
            <a:r>
              <a:rPr lang="en-US" sz="4000" b="1" dirty="0">
                <a:solidFill>
                  <a:srgbClr val="0070C0"/>
                </a:solidFill>
              </a:rPr>
              <a:t/>
            </a:r>
            <a:br>
              <a:rPr lang="en-US" sz="4000" b="1" dirty="0">
                <a:solidFill>
                  <a:srgbClr val="0070C0"/>
                </a:solidFill>
              </a:rPr>
            </a:br>
            <a:r>
              <a:rPr lang="en-US" sz="4000" b="1" dirty="0" err="1">
                <a:solidFill>
                  <a:srgbClr val="0070C0"/>
                </a:solidFill>
              </a:rPr>
              <a:t>顏寶鈴書院的優勢</a:t>
            </a:r>
            <a:endParaRPr sz="4000" b="1" dirty="0">
              <a:solidFill>
                <a:srgbClr val="0070C0"/>
              </a:solidFill>
            </a:endParaRPr>
          </a:p>
        </p:txBody>
      </p:sp>
      <p:graphicFrame>
        <p:nvGraphicFramePr>
          <p:cNvPr id="316" name="Google Shape;316;p24"/>
          <p:cNvGraphicFramePr/>
          <p:nvPr>
            <p:extLst>
              <p:ext uri="{D42A27DB-BD31-4B8C-83A1-F6EECF244321}">
                <p14:modId xmlns:p14="http://schemas.microsoft.com/office/powerpoint/2010/main" val="1570602208"/>
              </p:ext>
            </p:extLst>
          </p:nvPr>
        </p:nvGraphicFramePr>
        <p:xfrm>
          <a:off x="457200" y="2489904"/>
          <a:ext cx="8432800" cy="3448845"/>
        </p:xfrm>
        <a:graphic>
          <a:graphicData uri="http://schemas.openxmlformats.org/drawingml/2006/table">
            <a:tbl>
              <a:tblPr>
                <a:noFill/>
                <a:tableStyleId>{6D6F289D-C19A-4816-B21F-B398FBD6E8A7}</a:tableStyleId>
              </a:tblPr>
              <a:tblGrid>
                <a:gridCol w="4343400">
                  <a:extLst>
                    <a:ext uri="{9D8B030D-6E8A-4147-A177-3AD203B41FA5}">
                      <a16:colId xmlns:a16="http://schemas.microsoft.com/office/drawing/2014/main" val="20000"/>
                    </a:ext>
                  </a:extLst>
                </a:gridCol>
                <a:gridCol w="4089400">
                  <a:extLst>
                    <a:ext uri="{9D8B030D-6E8A-4147-A177-3AD203B41FA5}">
                      <a16:colId xmlns:a16="http://schemas.microsoft.com/office/drawing/2014/main" val="20001"/>
                    </a:ext>
                  </a:extLst>
                </a:gridCol>
              </a:tblGrid>
              <a:tr h="222450">
                <a:tc>
                  <a:txBody>
                    <a:bodyPr/>
                    <a:lstStyle/>
                    <a:p>
                      <a:pPr marL="0" marR="0" lvl="0" indent="0" algn="ctr" rtl="0">
                        <a:lnSpc>
                          <a:spcPct val="100000"/>
                        </a:lnSpc>
                        <a:spcBef>
                          <a:spcPts val="0"/>
                        </a:spcBef>
                        <a:spcAft>
                          <a:spcPts val="0"/>
                        </a:spcAft>
                        <a:buClr>
                          <a:schemeClr val="dk1"/>
                        </a:buClr>
                        <a:buSzPts val="1800"/>
                        <a:buFont typeface="Palatino Linotype"/>
                        <a:buNone/>
                      </a:pPr>
                      <a:endParaRPr sz="1800" b="1" i="0" u="none" strike="noStrike" cap="none">
                        <a:solidFill>
                          <a:schemeClr val="dk1"/>
                        </a:solidFill>
                        <a:latin typeface="Palatino Linotype"/>
                        <a:ea typeface="Palatino Linotype"/>
                        <a:cs typeface="Palatino Linotype"/>
                        <a:sym typeface="Palatino Linotype"/>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EE2EF"/>
                    </a:solidFill>
                  </a:tcPr>
                </a:tc>
                <a:tc>
                  <a:txBody>
                    <a:bodyPr/>
                    <a:lstStyle/>
                    <a:p>
                      <a:pPr marL="0" marR="0" lvl="0" indent="0" algn="ctr" rtl="0">
                        <a:lnSpc>
                          <a:spcPct val="100000"/>
                        </a:lnSpc>
                        <a:spcBef>
                          <a:spcPts val="0"/>
                        </a:spcBef>
                        <a:spcAft>
                          <a:spcPts val="0"/>
                        </a:spcAft>
                        <a:buClr>
                          <a:schemeClr val="dk1"/>
                        </a:buClr>
                        <a:buSzPts val="1600"/>
                        <a:buFont typeface="Palatino Linotype"/>
                        <a:buNone/>
                      </a:pPr>
                      <a:r>
                        <a:rPr lang="en-US" sz="1600" b="1" i="0" u="none" strike="noStrike" cap="none" dirty="0">
                          <a:solidFill>
                            <a:schemeClr val="dk1"/>
                          </a:solidFill>
                          <a:latin typeface="Palatino Linotype"/>
                          <a:ea typeface="Palatino Linotype"/>
                          <a:cs typeface="Palatino Linotype"/>
                          <a:sym typeface="Palatino Linotype"/>
                        </a:rPr>
                        <a:t>Average performance of Year 20</a:t>
                      </a:r>
                      <a:r>
                        <a:rPr lang="en-US" altLang="zh-TW" sz="1600" b="1" i="0" u="none" strike="noStrike" cap="none" dirty="0">
                          <a:solidFill>
                            <a:schemeClr val="dk1"/>
                          </a:solidFill>
                          <a:latin typeface="Palatino Linotype"/>
                          <a:ea typeface="Palatino Linotype"/>
                          <a:cs typeface="Palatino Linotype"/>
                          <a:sym typeface="Palatino Linotype"/>
                        </a:rPr>
                        <a:t>/</a:t>
                      </a:r>
                      <a:r>
                        <a:rPr lang="en-US" sz="1600" b="1" i="0" u="none" strike="noStrike" cap="none" dirty="0">
                          <a:solidFill>
                            <a:schemeClr val="dk1"/>
                          </a:solidFill>
                          <a:latin typeface="Palatino Linotype"/>
                          <a:ea typeface="Palatino Linotype"/>
                          <a:cs typeface="Palatino Linotype"/>
                          <a:sym typeface="Palatino Linotype"/>
                        </a:rPr>
                        <a:t>21</a:t>
                      </a:r>
                      <a:r>
                        <a:rPr lang="en-US" altLang="zh-TW" sz="1600" b="1" i="0" u="none" strike="noStrike" cap="none" dirty="0">
                          <a:solidFill>
                            <a:schemeClr val="dk1"/>
                          </a:solidFill>
                          <a:latin typeface="Palatino Linotype"/>
                          <a:ea typeface="Palatino Linotype"/>
                          <a:cs typeface="Palatino Linotype"/>
                          <a:sym typeface="Palatino Linotype"/>
                        </a:rPr>
                        <a:t>,</a:t>
                      </a:r>
                      <a:r>
                        <a:rPr lang="en-US" sz="1600" b="1" i="0" u="none" strike="noStrike" cap="none" dirty="0">
                          <a:solidFill>
                            <a:schemeClr val="dk1"/>
                          </a:solidFill>
                          <a:latin typeface="Palatino Linotype"/>
                          <a:ea typeface="Palatino Linotype"/>
                          <a:cs typeface="Palatino Linotype"/>
                          <a:sym typeface="Palatino Linotype"/>
                        </a:rPr>
                        <a:t> 21</a:t>
                      </a:r>
                      <a:r>
                        <a:rPr lang="en-US" altLang="zh-TW" sz="1600" b="1" i="0" u="none" strike="noStrike" cap="none" dirty="0">
                          <a:solidFill>
                            <a:schemeClr val="dk1"/>
                          </a:solidFill>
                          <a:latin typeface="Palatino Linotype"/>
                          <a:ea typeface="Palatino Linotype"/>
                          <a:cs typeface="Palatino Linotype"/>
                          <a:sym typeface="Palatino Linotype"/>
                        </a:rPr>
                        <a:t>/</a:t>
                      </a:r>
                      <a:r>
                        <a:rPr lang="en-US" sz="1600" b="1" i="0" u="none" strike="noStrike" cap="none" dirty="0">
                          <a:solidFill>
                            <a:schemeClr val="dk1"/>
                          </a:solidFill>
                          <a:latin typeface="Palatino Linotype"/>
                          <a:ea typeface="Palatino Linotype"/>
                          <a:cs typeface="Palatino Linotype"/>
                          <a:sym typeface="Palatino Linotype"/>
                        </a:rPr>
                        <a:t>22</a:t>
                      </a:r>
                      <a:r>
                        <a:rPr lang="en-US" altLang="zh-TW" sz="1600" b="1" i="0" u="none" strike="noStrike" cap="none" dirty="0">
                          <a:solidFill>
                            <a:schemeClr val="dk1"/>
                          </a:solidFill>
                          <a:latin typeface="Palatino Linotype"/>
                          <a:ea typeface="Palatino Linotype"/>
                          <a:cs typeface="Palatino Linotype"/>
                          <a:sym typeface="Palatino Linotype"/>
                        </a:rPr>
                        <a:t>, 22/23</a:t>
                      </a:r>
                      <a:endParaRPr dirty="0"/>
                    </a:p>
                    <a:p>
                      <a:pPr marL="0" marR="0" lvl="0" indent="0" algn="ctr" rtl="0">
                        <a:lnSpc>
                          <a:spcPct val="100000"/>
                        </a:lnSpc>
                        <a:spcBef>
                          <a:spcPts val="320"/>
                        </a:spcBef>
                        <a:spcAft>
                          <a:spcPts val="0"/>
                        </a:spcAft>
                        <a:buClr>
                          <a:schemeClr val="dk1"/>
                        </a:buClr>
                        <a:buSzPts val="1600"/>
                        <a:buFont typeface="Palatino Linotype"/>
                        <a:buNone/>
                      </a:pPr>
                      <a:r>
                        <a:rPr lang="en-US" sz="1600" b="1" i="0" u="none" strike="noStrike" cap="none" dirty="0">
                          <a:solidFill>
                            <a:schemeClr val="dk1"/>
                          </a:solidFill>
                          <a:latin typeface="Palatino Linotype"/>
                          <a:ea typeface="Palatino Linotype"/>
                          <a:cs typeface="Palatino Linotype"/>
                          <a:sym typeface="Palatino Linotype"/>
                        </a:rPr>
                        <a:t>20</a:t>
                      </a:r>
                      <a:r>
                        <a:rPr lang="en-US" altLang="zh-TW" sz="1600" b="1" i="0" u="none" strike="noStrike" cap="none" dirty="0">
                          <a:solidFill>
                            <a:schemeClr val="dk1"/>
                          </a:solidFill>
                          <a:latin typeface="Palatino Linotype"/>
                          <a:ea typeface="Palatino Linotype"/>
                          <a:cs typeface="Palatino Linotype"/>
                          <a:sym typeface="Palatino Linotype"/>
                        </a:rPr>
                        <a:t>/</a:t>
                      </a:r>
                      <a:r>
                        <a:rPr lang="en-US" sz="1600" b="1" i="0" u="none" strike="noStrike" cap="none" dirty="0">
                          <a:solidFill>
                            <a:schemeClr val="dk1"/>
                          </a:solidFill>
                          <a:latin typeface="Palatino Linotype"/>
                          <a:ea typeface="Palatino Linotype"/>
                          <a:cs typeface="Palatino Linotype"/>
                          <a:sym typeface="Palatino Linotype"/>
                        </a:rPr>
                        <a:t>21</a:t>
                      </a:r>
                      <a:r>
                        <a:rPr lang="en-US" altLang="zh-TW" sz="1600" b="1" i="0" u="none" strike="noStrike" cap="none" dirty="0">
                          <a:solidFill>
                            <a:schemeClr val="dk1"/>
                          </a:solidFill>
                          <a:latin typeface="Palatino Linotype"/>
                          <a:ea typeface="Palatino Linotype"/>
                          <a:cs typeface="Palatino Linotype"/>
                          <a:sym typeface="Palatino Linotype"/>
                        </a:rPr>
                        <a:t>,21/22</a:t>
                      </a:r>
                      <a:r>
                        <a:rPr lang="en-US" sz="1600" b="1" i="0" u="none" strike="noStrike" cap="none" dirty="0">
                          <a:solidFill>
                            <a:schemeClr val="dk1"/>
                          </a:solidFill>
                          <a:latin typeface="Palatino Linotype"/>
                          <a:ea typeface="Palatino Linotype"/>
                          <a:cs typeface="Palatino Linotype"/>
                          <a:sym typeface="Palatino Linotype"/>
                        </a:rPr>
                        <a:t>及</a:t>
                      </a:r>
                      <a:r>
                        <a:rPr lang="en-US" altLang="zh-TW" sz="1600" b="1" i="0" u="none" strike="noStrike" cap="none" dirty="0">
                          <a:solidFill>
                            <a:schemeClr val="dk1"/>
                          </a:solidFill>
                          <a:latin typeface="Palatino Linotype"/>
                          <a:ea typeface="Palatino Linotype"/>
                          <a:cs typeface="Palatino Linotype"/>
                          <a:sym typeface="Palatino Linotype"/>
                        </a:rPr>
                        <a:t>22/23</a:t>
                      </a:r>
                      <a:r>
                        <a:rPr lang="en-US" sz="1600" b="1" u="none" strike="noStrike" cap="none" dirty="0">
                          <a:solidFill>
                            <a:schemeClr val="dk1"/>
                          </a:solidFill>
                          <a:latin typeface="Palatino Linotype"/>
                          <a:ea typeface="Palatino Linotype"/>
                          <a:cs typeface="Palatino Linotype"/>
                          <a:sym typeface="Palatino Linotype"/>
                        </a:rPr>
                        <a:t>平均表現</a:t>
                      </a:r>
                      <a:endParaRPr sz="1600" b="1" u="none" strike="noStrike" cap="none" dirty="0">
                        <a:solidFill>
                          <a:schemeClr val="dk1"/>
                        </a:solidFill>
                        <a:latin typeface="Palatino Linotype"/>
                        <a:ea typeface="Palatino Linotype"/>
                        <a:cs typeface="Palatino Linotype"/>
                        <a:sym typeface="Palatino Linotype"/>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EE2EF"/>
                    </a:solidFill>
                  </a:tcPr>
                </a:tc>
                <a:extLst>
                  <a:ext uri="{0D108BD9-81ED-4DB2-BD59-A6C34878D82A}">
                    <a16:rowId xmlns:a16="http://schemas.microsoft.com/office/drawing/2014/main" val="10000"/>
                  </a:ext>
                </a:extLst>
              </a:tr>
              <a:tr h="344775">
                <a:tc>
                  <a:txBody>
                    <a:bodyPr/>
                    <a:lstStyle/>
                    <a:p>
                      <a:pPr marL="0" marR="0" lvl="0" indent="0" algn="l" rtl="0">
                        <a:lnSpc>
                          <a:spcPct val="100000"/>
                        </a:lnSpc>
                        <a:spcBef>
                          <a:spcPts val="0"/>
                        </a:spcBef>
                        <a:spcAft>
                          <a:spcPts val="0"/>
                        </a:spcAft>
                        <a:buClr>
                          <a:srgbClr val="0000FF"/>
                        </a:buClr>
                        <a:buSzPts val="1600"/>
                        <a:buFont typeface="Palatino Linotype"/>
                        <a:buNone/>
                      </a:pPr>
                      <a:r>
                        <a:rPr lang="en-US" sz="1600" b="1" u="none" strike="noStrike" cap="none">
                          <a:solidFill>
                            <a:srgbClr val="0000FF"/>
                          </a:solidFill>
                          <a:latin typeface="Palatino Linotype"/>
                          <a:ea typeface="Palatino Linotype"/>
                          <a:cs typeface="Palatino Linotype"/>
                          <a:sym typeface="Palatino Linotype"/>
                        </a:rPr>
                        <a:t>Highest Score 最高分</a:t>
                      </a:r>
                      <a:endParaRPr sz="1600" b="1" u="none" strike="noStrike" cap="none">
                        <a:solidFill>
                          <a:srgbClr val="0000FF"/>
                        </a:solidFill>
                        <a:latin typeface="Palatino Linotype"/>
                        <a:ea typeface="Palatino Linotype"/>
                        <a:cs typeface="Palatino Linotype"/>
                        <a:sym typeface="Palatino Linotype"/>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800"/>
                        <a:buFont typeface="Palatino Linotype"/>
                        <a:buNone/>
                      </a:pPr>
                      <a:r>
                        <a:rPr lang="en-US" sz="1800" b="1" u="none" strike="noStrike" cap="none" dirty="0">
                          <a:solidFill>
                            <a:schemeClr val="dk1"/>
                          </a:solidFill>
                          <a:latin typeface="Palatino Linotype"/>
                          <a:ea typeface="Palatino Linotype"/>
                          <a:cs typeface="Palatino Linotype"/>
                          <a:sym typeface="Palatino Linotype"/>
                        </a:rPr>
                        <a:t>44/45</a:t>
                      </a:r>
                      <a:endParaRPr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228600">
                <a:tc>
                  <a:txBody>
                    <a:bodyPr/>
                    <a:lstStyle/>
                    <a:p>
                      <a:pPr marL="0" marR="0" lvl="0" indent="0" algn="l" rtl="0">
                        <a:lnSpc>
                          <a:spcPct val="100000"/>
                        </a:lnSpc>
                        <a:spcBef>
                          <a:spcPts val="0"/>
                        </a:spcBef>
                        <a:spcAft>
                          <a:spcPts val="0"/>
                        </a:spcAft>
                        <a:buClr>
                          <a:srgbClr val="0000FF"/>
                        </a:buClr>
                        <a:buSzPts val="1600"/>
                        <a:buFont typeface="Palatino Linotype"/>
                        <a:buNone/>
                      </a:pPr>
                      <a:r>
                        <a:rPr lang="en-US" sz="1600" b="1" u="none" strike="noStrike" cap="none" dirty="0">
                          <a:solidFill>
                            <a:srgbClr val="0000FF"/>
                          </a:solidFill>
                          <a:latin typeface="Palatino Linotype"/>
                          <a:ea typeface="Palatino Linotype"/>
                          <a:cs typeface="Palatino Linotype"/>
                          <a:sym typeface="Palatino Linotype"/>
                        </a:rPr>
                        <a:t>Average </a:t>
                      </a:r>
                      <a:r>
                        <a:rPr lang="en-US" sz="1600" b="1" u="none" strike="noStrike" cap="none" dirty="0" err="1">
                          <a:solidFill>
                            <a:srgbClr val="0000FF"/>
                          </a:solidFill>
                          <a:latin typeface="Palatino Linotype"/>
                          <a:ea typeface="Palatino Linotype"/>
                          <a:cs typeface="Palatino Linotype"/>
                          <a:sym typeface="Palatino Linotype"/>
                        </a:rPr>
                        <a:t>Score平均分</a:t>
                      </a:r>
                      <a:endParaRPr sz="1600" b="1" u="none" strike="noStrike" cap="none" dirty="0">
                        <a:solidFill>
                          <a:srgbClr val="0000FF"/>
                        </a:solidFill>
                        <a:latin typeface="Palatino Linotype"/>
                        <a:ea typeface="Palatino Linotype"/>
                        <a:cs typeface="Palatino Linotype"/>
                        <a:sym typeface="Palatino Linotype"/>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800"/>
                        <a:buFont typeface="Palatino Linotype"/>
                        <a:buNone/>
                      </a:pPr>
                      <a:r>
                        <a:rPr lang="en-US" sz="1800" b="1" u="none" strike="noStrike" cap="none" dirty="0" smtClean="0">
                          <a:solidFill>
                            <a:schemeClr val="dk1"/>
                          </a:solidFill>
                          <a:latin typeface="Palatino Linotype"/>
                          <a:ea typeface="Palatino Linotype"/>
                          <a:cs typeface="Palatino Linotype"/>
                          <a:sym typeface="Palatino Linotype"/>
                        </a:rPr>
                        <a:t>37.4/45</a:t>
                      </a:r>
                      <a:endParaRPr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621775">
                <a:tc>
                  <a:txBody>
                    <a:bodyPr/>
                    <a:lstStyle/>
                    <a:p>
                      <a:pPr marL="0" marR="0" lvl="0" indent="0" algn="l" rtl="0">
                        <a:lnSpc>
                          <a:spcPct val="100000"/>
                        </a:lnSpc>
                        <a:spcBef>
                          <a:spcPts val="0"/>
                        </a:spcBef>
                        <a:spcAft>
                          <a:spcPts val="0"/>
                        </a:spcAft>
                        <a:buClr>
                          <a:srgbClr val="0000FF"/>
                        </a:buClr>
                        <a:buSzPts val="1600"/>
                        <a:buFont typeface="Palatino Linotype"/>
                        <a:buNone/>
                      </a:pPr>
                      <a:r>
                        <a:rPr lang="en-US" sz="1600" b="1" u="none" strike="noStrike" cap="none">
                          <a:solidFill>
                            <a:srgbClr val="0000FF"/>
                          </a:solidFill>
                          <a:latin typeface="Palatino Linotype"/>
                          <a:ea typeface="Palatino Linotype"/>
                          <a:cs typeface="Palatino Linotype"/>
                          <a:sym typeface="Palatino Linotype"/>
                        </a:rPr>
                        <a:t>Percentage of students attaining 35 or above</a:t>
                      </a:r>
                      <a:endParaRPr/>
                    </a:p>
                    <a:p>
                      <a:pPr marL="0" marR="0" lvl="0" indent="0" algn="l" rtl="0">
                        <a:lnSpc>
                          <a:spcPct val="100000"/>
                        </a:lnSpc>
                        <a:spcBef>
                          <a:spcPts val="320"/>
                        </a:spcBef>
                        <a:spcAft>
                          <a:spcPts val="0"/>
                        </a:spcAft>
                        <a:buClr>
                          <a:srgbClr val="0000FF"/>
                        </a:buClr>
                        <a:buSzPts val="1600"/>
                        <a:buFont typeface="Palatino Linotype"/>
                        <a:buNone/>
                      </a:pPr>
                      <a:r>
                        <a:rPr lang="en-US" sz="1600" b="1" u="none" strike="noStrike" cap="none">
                          <a:solidFill>
                            <a:srgbClr val="0000FF"/>
                          </a:solidFill>
                          <a:latin typeface="Palatino Linotype"/>
                          <a:ea typeface="Palatino Linotype"/>
                          <a:cs typeface="Palatino Linotype"/>
                          <a:sym typeface="Palatino Linotype"/>
                        </a:rPr>
                        <a:t>學生取得35分或以上百分比</a:t>
                      </a:r>
                      <a:endParaRPr sz="1600" b="1" u="none" strike="noStrike" cap="none">
                        <a:solidFill>
                          <a:srgbClr val="0000FF"/>
                        </a:solidFill>
                        <a:latin typeface="Palatino Linotype"/>
                        <a:ea typeface="Palatino Linotype"/>
                        <a:cs typeface="Palatino Linotype"/>
                        <a:sym typeface="Palatino Linotype"/>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800"/>
                        <a:buFont typeface="Palatino Linotype"/>
                        <a:buNone/>
                      </a:pPr>
                      <a:r>
                        <a:rPr lang="en-US" sz="1800" b="1" u="none" strike="noStrike" cap="none" dirty="0" smtClean="0">
                          <a:solidFill>
                            <a:schemeClr val="dk1"/>
                          </a:solidFill>
                          <a:latin typeface="Palatino Linotype"/>
                          <a:ea typeface="Palatino Linotype"/>
                          <a:cs typeface="Palatino Linotype"/>
                          <a:sym typeface="Palatino Linotype"/>
                        </a:rPr>
                        <a:t>74.5%</a:t>
                      </a:r>
                      <a:endParaRPr sz="1800" b="1" u="none" strike="noStrike" cap="none" dirty="0">
                        <a:solidFill>
                          <a:schemeClr val="dk1"/>
                        </a:solidFill>
                        <a:latin typeface="Palatino Linotype"/>
                        <a:ea typeface="Palatino Linotype"/>
                        <a:cs typeface="Palatino Linotype"/>
                        <a:sym typeface="Palatino Linotype"/>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563850">
                <a:tc>
                  <a:txBody>
                    <a:bodyPr/>
                    <a:lstStyle/>
                    <a:p>
                      <a:pPr marL="0" marR="0" lvl="0" indent="0" algn="l" rtl="0">
                        <a:lnSpc>
                          <a:spcPct val="100000"/>
                        </a:lnSpc>
                        <a:spcBef>
                          <a:spcPts val="0"/>
                        </a:spcBef>
                        <a:spcAft>
                          <a:spcPts val="0"/>
                        </a:spcAft>
                        <a:buClr>
                          <a:srgbClr val="0000FF"/>
                        </a:buClr>
                        <a:buSzPts val="1600"/>
                        <a:buFont typeface="Palatino Linotype"/>
                        <a:buNone/>
                      </a:pPr>
                      <a:r>
                        <a:rPr lang="en-US" sz="1600" b="1" u="none" strike="noStrike" cap="none" dirty="0">
                          <a:solidFill>
                            <a:srgbClr val="0000FF"/>
                          </a:solidFill>
                          <a:latin typeface="Palatino Linotype"/>
                          <a:ea typeface="Palatino Linotype"/>
                          <a:cs typeface="Palatino Linotype"/>
                          <a:sym typeface="Palatino Linotype"/>
                        </a:rPr>
                        <a:t>Percentage of students attaining 40 or above</a:t>
                      </a:r>
                      <a:endParaRPr dirty="0"/>
                    </a:p>
                    <a:p>
                      <a:pPr marL="0" marR="0" lvl="0" indent="0" algn="l" rtl="0">
                        <a:lnSpc>
                          <a:spcPct val="100000"/>
                        </a:lnSpc>
                        <a:spcBef>
                          <a:spcPts val="320"/>
                        </a:spcBef>
                        <a:spcAft>
                          <a:spcPts val="0"/>
                        </a:spcAft>
                        <a:buClr>
                          <a:srgbClr val="0000FF"/>
                        </a:buClr>
                        <a:buSzPts val="1600"/>
                        <a:buFont typeface="Palatino Linotype"/>
                        <a:buNone/>
                      </a:pPr>
                      <a:r>
                        <a:rPr lang="en-US" sz="1600" b="1" u="none" strike="noStrike" cap="none" dirty="0">
                          <a:solidFill>
                            <a:srgbClr val="0000FF"/>
                          </a:solidFill>
                          <a:latin typeface="Palatino Linotype"/>
                          <a:ea typeface="Palatino Linotype"/>
                          <a:cs typeface="Palatino Linotype"/>
                          <a:sym typeface="Palatino Linotype"/>
                        </a:rPr>
                        <a:t>學生取得40分或以上百分比</a:t>
                      </a:r>
                      <a:endParaRPr sz="1600" b="1" u="none" strike="noStrike" cap="none" dirty="0">
                        <a:solidFill>
                          <a:srgbClr val="0000FF"/>
                        </a:solidFill>
                        <a:latin typeface="Palatino Linotype"/>
                        <a:ea typeface="Palatino Linotype"/>
                        <a:cs typeface="Palatino Linotype"/>
                        <a:sym typeface="Palatino Linotype"/>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800"/>
                        <a:buFont typeface="Palatino Linotype"/>
                        <a:buNone/>
                      </a:pPr>
                      <a:r>
                        <a:rPr lang="en-US" sz="1800" b="1" u="none" strike="noStrike" cap="none" dirty="0" smtClean="0">
                          <a:solidFill>
                            <a:schemeClr val="dk1"/>
                          </a:solidFill>
                          <a:latin typeface="Palatino Linotype"/>
                          <a:ea typeface="Palatino Linotype"/>
                          <a:cs typeface="Palatino Linotype"/>
                          <a:sym typeface="Palatino Linotype"/>
                        </a:rPr>
                        <a:t>31.4%</a:t>
                      </a:r>
                      <a:endParaRPr sz="1800" b="1" u="none" strike="noStrike" cap="none" dirty="0">
                        <a:solidFill>
                          <a:schemeClr val="dk1"/>
                        </a:solidFill>
                        <a:latin typeface="Palatino Linotype"/>
                        <a:ea typeface="Palatino Linotype"/>
                        <a:cs typeface="Palatino Linotype"/>
                        <a:sym typeface="Palatino Linotype"/>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563850">
                <a:tc>
                  <a:txBody>
                    <a:bodyPr/>
                    <a:lstStyle/>
                    <a:p>
                      <a:pPr marL="0" marR="0" lvl="0" indent="0" algn="l" rtl="0">
                        <a:lnSpc>
                          <a:spcPct val="100000"/>
                        </a:lnSpc>
                        <a:spcBef>
                          <a:spcPts val="0"/>
                        </a:spcBef>
                        <a:spcAft>
                          <a:spcPts val="0"/>
                        </a:spcAft>
                        <a:buClr>
                          <a:srgbClr val="0000FF"/>
                        </a:buClr>
                        <a:buSzPts val="1600"/>
                        <a:buFont typeface="Palatino Linotype"/>
                        <a:buNone/>
                      </a:pPr>
                      <a:r>
                        <a:rPr lang="en-US" sz="1600" b="1" u="none" strike="noStrike" cap="none">
                          <a:solidFill>
                            <a:srgbClr val="0000FF"/>
                          </a:solidFill>
                          <a:latin typeface="Palatino Linotype"/>
                          <a:ea typeface="Palatino Linotype"/>
                          <a:cs typeface="Palatino Linotype"/>
                          <a:sym typeface="Palatino Linotype"/>
                        </a:rPr>
                        <a:t>University Degree Program Admission Rate</a:t>
                      </a:r>
                      <a:endParaRPr/>
                    </a:p>
                    <a:p>
                      <a:pPr marL="0" marR="0" lvl="0" indent="0" algn="l" rtl="0">
                        <a:lnSpc>
                          <a:spcPct val="100000"/>
                        </a:lnSpc>
                        <a:spcBef>
                          <a:spcPts val="320"/>
                        </a:spcBef>
                        <a:spcAft>
                          <a:spcPts val="0"/>
                        </a:spcAft>
                        <a:buClr>
                          <a:srgbClr val="0000FF"/>
                        </a:buClr>
                        <a:buSzPts val="1600"/>
                        <a:buFont typeface="Palatino Linotype"/>
                        <a:buNone/>
                      </a:pPr>
                      <a:r>
                        <a:rPr lang="en-US" sz="1600" b="1" u="none" strike="noStrike" cap="none">
                          <a:solidFill>
                            <a:srgbClr val="0000FF"/>
                          </a:solidFill>
                          <a:latin typeface="Palatino Linotype"/>
                          <a:ea typeface="Palatino Linotype"/>
                          <a:cs typeface="Palatino Linotype"/>
                          <a:sym typeface="Palatino Linotype"/>
                        </a:rPr>
                        <a:t>入讀大學學士學位課程比率</a:t>
                      </a:r>
                      <a:endParaRPr sz="1600" b="1" u="none" strike="noStrike" cap="none">
                        <a:solidFill>
                          <a:srgbClr val="0000FF"/>
                        </a:solidFill>
                        <a:latin typeface="Palatino Linotype"/>
                        <a:ea typeface="Palatino Linotype"/>
                        <a:cs typeface="Palatino Linotype"/>
                        <a:sym typeface="Palatino Linotype"/>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800"/>
                        <a:buFont typeface="Palatino Linotype"/>
                        <a:buNone/>
                      </a:pPr>
                      <a:r>
                        <a:rPr lang="en-US" sz="1800" b="1" u="none" strike="noStrike" cap="none" dirty="0" smtClean="0">
                          <a:solidFill>
                            <a:schemeClr val="dk1"/>
                          </a:solidFill>
                          <a:latin typeface="Palatino Linotype"/>
                          <a:ea typeface="Palatino Linotype"/>
                          <a:cs typeface="Palatino Linotype"/>
                          <a:sym typeface="Palatino Linotype"/>
                        </a:rPr>
                        <a:t>98%</a:t>
                      </a:r>
                      <a:endParaRPr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317" name="Google Shape;317;p24"/>
          <p:cNvSpPr/>
          <p:nvPr/>
        </p:nvSpPr>
        <p:spPr>
          <a:xfrm>
            <a:off x="353911" y="1730325"/>
            <a:ext cx="6306457" cy="477054"/>
          </a:xfrm>
          <a:prstGeom prst="rect">
            <a:avLst/>
          </a:prstGeom>
          <a:noFill/>
          <a:ln>
            <a:noFill/>
          </a:ln>
        </p:spPr>
        <p:txBody>
          <a:bodyPr spcFirstLastPara="1" wrap="square" lIns="91425" tIns="45700" rIns="91425" bIns="45700" anchor="t" anchorCtr="0">
            <a:spAutoFit/>
          </a:bodyPr>
          <a:lstStyle/>
          <a:p>
            <a:pPr marL="274320" marR="0" lvl="0" indent="-274320" algn="l" rtl="0">
              <a:spcBef>
                <a:spcPts val="0"/>
              </a:spcBef>
              <a:spcAft>
                <a:spcPts val="0"/>
              </a:spcAft>
              <a:buClr>
                <a:schemeClr val="accent1"/>
              </a:buClr>
              <a:buSzPts val="2500"/>
              <a:buFont typeface="Noto Sans Symbols"/>
              <a:buChar char="*"/>
            </a:pPr>
            <a:r>
              <a:rPr lang="en-US" sz="2500" b="1" dirty="0">
                <a:solidFill>
                  <a:schemeClr val="dk1"/>
                </a:solidFill>
                <a:latin typeface="Palatino Linotype"/>
                <a:ea typeface="Palatino Linotype"/>
                <a:cs typeface="Palatino Linotype"/>
                <a:sym typeface="Palatino Linotype"/>
              </a:rPr>
              <a:t>Performance in recent years </a:t>
            </a:r>
            <a:r>
              <a:rPr lang="en-US" sz="2500" b="1" dirty="0" err="1">
                <a:solidFill>
                  <a:schemeClr val="dk1"/>
                </a:solidFill>
                <a:latin typeface="Palatino Linotype"/>
                <a:ea typeface="Palatino Linotype"/>
                <a:cs typeface="Palatino Linotype"/>
                <a:sym typeface="Palatino Linotype"/>
              </a:rPr>
              <a:t>近年表現</a:t>
            </a:r>
            <a:r>
              <a:rPr lang="en-US" sz="2500" b="1" dirty="0">
                <a:solidFill>
                  <a:schemeClr val="dk1"/>
                </a:solidFill>
                <a:latin typeface="Palatino Linotype"/>
                <a:ea typeface="Palatino Linotype"/>
                <a:cs typeface="Palatino Linotype"/>
                <a:sym typeface="Palatino Linotype"/>
              </a:rPr>
              <a:t> </a:t>
            </a:r>
            <a:endParaRPr dirty="0"/>
          </a:p>
        </p:txBody>
      </p:sp>
      <p:sp>
        <p:nvSpPr>
          <p:cNvPr id="318" name="Google Shape;318;p24"/>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319" name="Google Shape;319;p24"/>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2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fontScale="92500"/>
          </a:bodyPr>
          <a:lstStyle/>
          <a:p>
            <a:pPr marL="342900" lvl="0" indent="-342900" algn="l" rtl="0">
              <a:spcBef>
                <a:spcPts val="0"/>
              </a:spcBef>
              <a:spcAft>
                <a:spcPts val="0"/>
              </a:spcAft>
              <a:buClr>
                <a:schemeClr val="dk1"/>
              </a:buClr>
              <a:buSzPct val="100000"/>
              <a:buChar char="•"/>
            </a:pPr>
            <a:r>
              <a:rPr lang="en-US" sz="3200" b="1">
                <a:solidFill>
                  <a:schemeClr val="dk1"/>
                </a:solidFill>
              </a:rPr>
              <a:t>Rich resources available as a DSS school</a:t>
            </a:r>
            <a:br>
              <a:rPr lang="en-US" sz="3200" b="1">
                <a:solidFill>
                  <a:schemeClr val="dk1"/>
                </a:solidFill>
              </a:rPr>
            </a:br>
            <a:r>
              <a:rPr lang="en-US" sz="3200" b="1">
                <a:solidFill>
                  <a:schemeClr val="dk1"/>
                </a:solidFill>
              </a:rPr>
              <a:t>直資學校擁有豐富資源</a:t>
            </a:r>
            <a:endParaRPr sz="3200" b="1">
              <a:solidFill>
                <a:schemeClr val="dk1"/>
              </a:solidFill>
            </a:endParaRPr>
          </a:p>
          <a:p>
            <a:pPr marL="0" lvl="0" indent="0" algn="l" rtl="0">
              <a:spcBef>
                <a:spcPts val="296"/>
              </a:spcBef>
              <a:spcAft>
                <a:spcPts val="0"/>
              </a:spcAft>
              <a:buClr>
                <a:srgbClr val="7F7F7F"/>
              </a:buClr>
              <a:buSzPct val="100000"/>
              <a:buNone/>
            </a:pPr>
            <a:endParaRPr sz="1600" b="1">
              <a:solidFill>
                <a:schemeClr val="dk1"/>
              </a:solidFill>
            </a:endParaRPr>
          </a:p>
          <a:p>
            <a:pPr marL="342900" lvl="0" indent="-342900" algn="l" rtl="0">
              <a:spcBef>
                <a:spcPts val="592"/>
              </a:spcBef>
              <a:spcAft>
                <a:spcPts val="0"/>
              </a:spcAft>
              <a:buClr>
                <a:schemeClr val="dk1"/>
              </a:buClr>
              <a:buSzPct val="100000"/>
              <a:buChar char="•"/>
            </a:pPr>
            <a:r>
              <a:rPr lang="en-US" sz="3200" b="1">
                <a:solidFill>
                  <a:schemeClr val="dk1"/>
                </a:solidFill>
              </a:rPr>
              <a:t>Multicultural learning environment (about 10 – 15% non-Chinese students)</a:t>
            </a:r>
            <a:br>
              <a:rPr lang="en-US" sz="3200" b="1">
                <a:solidFill>
                  <a:schemeClr val="dk1"/>
                </a:solidFill>
              </a:rPr>
            </a:br>
            <a:r>
              <a:rPr lang="en-US" sz="3200" b="1">
                <a:solidFill>
                  <a:schemeClr val="dk1"/>
                </a:solidFill>
              </a:rPr>
              <a:t>多元文化學習環境 (有約10-15%非華語學生)</a:t>
            </a:r>
            <a:endParaRPr sz="3200" b="1">
              <a:solidFill>
                <a:schemeClr val="dk1"/>
              </a:solidFill>
            </a:endParaRPr>
          </a:p>
          <a:p>
            <a:pPr marL="0" lvl="0" indent="0" algn="l" rtl="0">
              <a:spcBef>
                <a:spcPts val="296"/>
              </a:spcBef>
              <a:spcAft>
                <a:spcPts val="0"/>
              </a:spcAft>
              <a:buClr>
                <a:srgbClr val="7F7F7F"/>
              </a:buClr>
              <a:buSzPct val="100000"/>
              <a:buNone/>
            </a:pPr>
            <a:endParaRPr sz="1600" b="1">
              <a:solidFill>
                <a:schemeClr val="dk1"/>
              </a:solidFill>
            </a:endParaRPr>
          </a:p>
          <a:p>
            <a:pPr marL="342900" lvl="0" indent="-342900" algn="l" rtl="0">
              <a:spcBef>
                <a:spcPts val="592"/>
              </a:spcBef>
              <a:spcAft>
                <a:spcPts val="0"/>
              </a:spcAft>
              <a:buClr>
                <a:schemeClr val="dk1"/>
              </a:buClr>
              <a:buSzPct val="100000"/>
              <a:buChar char="•"/>
            </a:pPr>
            <a:r>
              <a:rPr lang="en-US" sz="3200" b="1">
                <a:solidFill>
                  <a:schemeClr val="dk1"/>
                </a:solidFill>
              </a:rPr>
              <a:t>Bridging Year Programme in F4 allows smooth transition to IBDP </a:t>
            </a:r>
            <a:br>
              <a:rPr lang="en-US" sz="3200" b="1">
                <a:solidFill>
                  <a:schemeClr val="dk1"/>
                </a:solidFill>
              </a:rPr>
            </a:br>
            <a:r>
              <a:rPr lang="en-US" sz="3200" b="1">
                <a:solidFill>
                  <a:schemeClr val="dk1"/>
                </a:solidFill>
              </a:rPr>
              <a:t>中四銜接課程讓學生順利過渡至IBDP</a:t>
            </a:r>
            <a:endParaRPr sz="3200" b="1">
              <a:solidFill>
                <a:schemeClr val="dk1"/>
              </a:solidFill>
            </a:endParaRPr>
          </a:p>
          <a:p>
            <a:pPr marL="342900" lvl="0" indent="-201930" algn="l" rtl="0">
              <a:spcBef>
                <a:spcPts val="444"/>
              </a:spcBef>
              <a:spcAft>
                <a:spcPts val="0"/>
              </a:spcAft>
              <a:buClr>
                <a:srgbClr val="7F7F7F"/>
              </a:buClr>
              <a:buSzPct val="100000"/>
              <a:buNone/>
            </a:pPr>
            <a:endParaRPr>
              <a:solidFill>
                <a:schemeClr val="dk1"/>
              </a:solidFill>
            </a:endParaRPr>
          </a:p>
        </p:txBody>
      </p:sp>
      <p:sp>
        <p:nvSpPr>
          <p:cNvPr id="325" name="Google Shape;325;p25"/>
          <p:cNvSpPr txBox="1"/>
          <p:nvPr/>
        </p:nvSpPr>
        <p:spPr>
          <a:xfrm>
            <a:off x="210312" y="245301"/>
            <a:ext cx="84582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70C0"/>
              </a:buClr>
              <a:buSzPts val="4000"/>
              <a:buFont typeface="Century Gothic"/>
              <a:buNone/>
            </a:pPr>
            <a:r>
              <a:rPr lang="en-US" sz="4000" b="1">
                <a:solidFill>
                  <a:srgbClr val="0070C0"/>
                </a:solidFill>
                <a:latin typeface="Century Gothic"/>
                <a:ea typeface="Century Gothic"/>
                <a:cs typeface="Century Gothic"/>
                <a:sym typeface="Century Gothic"/>
              </a:rPr>
              <a:t>Strengths of NPLC</a:t>
            </a:r>
            <a:endParaRPr/>
          </a:p>
          <a:p>
            <a:pPr marL="0" marR="0" lvl="0" indent="0" algn="ctr" rtl="0">
              <a:spcBef>
                <a:spcPts val="0"/>
              </a:spcBef>
              <a:spcAft>
                <a:spcPts val="0"/>
              </a:spcAft>
              <a:buClr>
                <a:srgbClr val="0070C0"/>
              </a:buClr>
              <a:buSzPts val="4000"/>
              <a:buFont typeface="Century Gothic"/>
              <a:buNone/>
            </a:pPr>
            <a:r>
              <a:rPr lang="en-US" sz="4000" b="1">
                <a:solidFill>
                  <a:srgbClr val="0070C0"/>
                </a:solidFill>
                <a:latin typeface="Century Gothic"/>
                <a:ea typeface="Century Gothic"/>
                <a:cs typeface="Century Gothic"/>
                <a:sym typeface="Century Gothic"/>
              </a:rPr>
              <a:t>顏寶鈴書院的優勢</a:t>
            </a:r>
            <a:endParaRPr sz="4000" b="1">
              <a:solidFill>
                <a:srgbClr val="0070C0"/>
              </a:solidFill>
              <a:latin typeface="Century Gothic"/>
              <a:ea typeface="Century Gothic"/>
              <a:cs typeface="Century Gothic"/>
              <a:sym typeface="Century Gothic"/>
            </a:endParaRPr>
          </a:p>
        </p:txBody>
      </p:sp>
      <p:sp>
        <p:nvSpPr>
          <p:cNvPr id="326" name="Google Shape;326;p25"/>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327" name="Google Shape;327;p25"/>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25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26"/>
          <p:cNvSpPr txBox="1">
            <a:spLocks noGrp="1"/>
          </p:cNvSpPr>
          <p:nvPr>
            <p:ph type="title"/>
          </p:nvPr>
        </p:nvSpPr>
        <p:spPr>
          <a:xfrm>
            <a:off x="457200" y="0"/>
            <a:ext cx="822960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rgbClr val="0070C0"/>
              </a:buClr>
              <a:buSzPct val="100000"/>
              <a:buFont typeface="Palatino Linotype"/>
              <a:buNone/>
            </a:pPr>
            <a:r>
              <a:rPr lang="en-US" sz="3400" b="1">
                <a:solidFill>
                  <a:srgbClr val="0070C0"/>
                </a:solidFill>
              </a:rPr>
              <a:t>Adding Value in </a:t>
            </a:r>
            <a:br>
              <a:rPr lang="en-US" sz="3400" b="1">
                <a:solidFill>
                  <a:srgbClr val="0070C0"/>
                </a:solidFill>
              </a:rPr>
            </a:br>
            <a:r>
              <a:rPr lang="en-US" sz="3400" b="1">
                <a:solidFill>
                  <a:srgbClr val="0070C0"/>
                </a:solidFill>
              </a:rPr>
              <a:t>Academic Achievement</a:t>
            </a:r>
            <a:br>
              <a:rPr lang="en-US" sz="3400" b="1">
                <a:solidFill>
                  <a:srgbClr val="0070C0"/>
                </a:solidFill>
              </a:rPr>
            </a:br>
            <a:r>
              <a:rPr lang="en-US" sz="3400" b="1">
                <a:solidFill>
                  <a:srgbClr val="0070C0"/>
                </a:solidFill>
              </a:rPr>
              <a:t>為學業成績增值</a:t>
            </a:r>
            <a:endParaRPr sz="3400" b="1">
              <a:solidFill>
                <a:srgbClr val="0070C0"/>
              </a:solidFill>
            </a:endParaRPr>
          </a:p>
        </p:txBody>
      </p:sp>
      <p:sp>
        <p:nvSpPr>
          <p:cNvPr id="333" name="Google Shape;333;p2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2600"/>
              <a:buChar char="•"/>
            </a:pPr>
            <a:r>
              <a:rPr lang="en-US" sz="2600" b="1" dirty="0">
                <a:solidFill>
                  <a:schemeClr val="dk1"/>
                </a:solidFill>
              </a:rPr>
              <a:t>Academically excellent and professionally trained teachers</a:t>
            </a:r>
            <a:br>
              <a:rPr lang="en-US" sz="2600" b="1" dirty="0">
                <a:solidFill>
                  <a:schemeClr val="dk1"/>
                </a:solidFill>
              </a:rPr>
            </a:br>
            <a:r>
              <a:rPr lang="en-US" sz="2600" b="1" dirty="0" err="1">
                <a:solidFill>
                  <a:schemeClr val="dk1"/>
                </a:solidFill>
              </a:rPr>
              <a:t>師資優秀專業</a:t>
            </a:r>
            <a:endParaRPr sz="2600" b="1" dirty="0">
              <a:solidFill>
                <a:schemeClr val="dk1"/>
              </a:solidFill>
            </a:endParaRPr>
          </a:p>
          <a:p>
            <a:pPr marL="0" lvl="0" indent="0" algn="l" rtl="0">
              <a:spcBef>
                <a:spcPts val="320"/>
              </a:spcBef>
              <a:spcAft>
                <a:spcPts val="0"/>
              </a:spcAft>
              <a:buClr>
                <a:schemeClr val="dk1"/>
              </a:buClr>
              <a:buSzPts val="1600"/>
              <a:buNone/>
            </a:pPr>
            <a:r>
              <a:rPr lang="en-US" sz="1600" dirty="0">
                <a:solidFill>
                  <a:schemeClr val="dk1"/>
                </a:solidFill>
              </a:rPr>
              <a:t>     </a:t>
            </a:r>
            <a:endParaRPr dirty="0"/>
          </a:p>
          <a:p>
            <a:pPr marL="0" lvl="0" indent="0" algn="l" rtl="0">
              <a:spcBef>
                <a:spcPts val="320"/>
              </a:spcBef>
              <a:spcAft>
                <a:spcPts val="0"/>
              </a:spcAft>
              <a:buClr>
                <a:schemeClr val="dk1"/>
              </a:buClr>
              <a:buSzPts val="1600"/>
              <a:buNone/>
            </a:pPr>
            <a:r>
              <a:rPr lang="en-US" sz="1600" dirty="0">
                <a:solidFill>
                  <a:schemeClr val="dk1"/>
                </a:solidFill>
              </a:rPr>
              <a:t>   </a:t>
            </a:r>
            <a:endParaRPr dirty="0"/>
          </a:p>
          <a:p>
            <a:pPr marL="0" lvl="0" indent="0" algn="l" rtl="0">
              <a:spcBef>
                <a:spcPts val="320"/>
              </a:spcBef>
              <a:spcAft>
                <a:spcPts val="0"/>
              </a:spcAft>
              <a:buClr>
                <a:srgbClr val="7F7F7F"/>
              </a:buClr>
              <a:buSzPts val="1600"/>
              <a:buNone/>
            </a:pPr>
            <a:endParaRPr sz="1600" dirty="0">
              <a:solidFill>
                <a:schemeClr val="dk1"/>
              </a:solidFill>
            </a:endParaRPr>
          </a:p>
          <a:p>
            <a:pPr marL="0" lvl="0" indent="0" algn="l" rtl="0">
              <a:spcBef>
                <a:spcPts val="320"/>
              </a:spcBef>
              <a:spcAft>
                <a:spcPts val="0"/>
              </a:spcAft>
              <a:buClr>
                <a:schemeClr val="dk1"/>
              </a:buClr>
              <a:buSzPts val="1600"/>
              <a:buNone/>
            </a:pPr>
            <a:r>
              <a:rPr lang="en-US" sz="1600" dirty="0">
                <a:solidFill>
                  <a:schemeClr val="dk1"/>
                </a:solidFill>
              </a:rPr>
              <a:t>  </a:t>
            </a:r>
            <a:endParaRPr dirty="0"/>
          </a:p>
          <a:p>
            <a:pPr marL="0" lvl="0" indent="0" algn="l" rtl="0">
              <a:spcBef>
                <a:spcPts val="320"/>
              </a:spcBef>
              <a:spcAft>
                <a:spcPts val="0"/>
              </a:spcAft>
              <a:buClr>
                <a:srgbClr val="7F7F7F"/>
              </a:buClr>
              <a:buSzPts val="1600"/>
              <a:buNone/>
            </a:pPr>
            <a:endParaRPr sz="1600" dirty="0">
              <a:solidFill>
                <a:schemeClr val="dk1"/>
              </a:solidFill>
            </a:endParaRPr>
          </a:p>
          <a:p>
            <a:pPr marL="0" lvl="0" indent="0" algn="l" rtl="0">
              <a:spcBef>
                <a:spcPts val="320"/>
              </a:spcBef>
              <a:spcAft>
                <a:spcPts val="0"/>
              </a:spcAft>
              <a:buClr>
                <a:schemeClr val="dk1"/>
              </a:buClr>
              <a:buSzPts val="1600"/>
              <a:buNone/>
            </a:pPr>
            <a:r>
              <a:rPr lang="en-US" sz="1600" dirty="0">
                <a:solidFill>
                  <a:schemeClr val="dk1"/>
                </a:solidFill>
              </a:rPr>
              <a:t>   </a:t>
            </a:r>
            <a:endParaRPr dirty="0"/>
          </a:p>
          <a:p>
            <a:pPr marL="0" lvl="0" indent="0" algn="l" rtl="0">
              <a:spcBef>
                <a:spcPts val="320"/>
              </a:spcBef>
              <a:spcAft>
                <a:spcPts val="0"/>
              </a:spcAft>
              <a:buClr>
                <a:srgbClr val="7F7F7F"/>
              </a:buClr>
              <a:buSzPts val="1600"/>
              <a:buNone/>
            </a:pPr>
            <a:endParaRPr sz="1600" dirty="0">
              <a:solidFill>
                <a:schemeClr val="dk1"/>
              </a:solidFill>
            </a:endParaRPr>
          </a:p>
          <a:p>
            <a:pPr marL="0" lvl="0" indent="0" algn="l" rtl="0">
              <a:spcBef>
                <a:spcPts val="320"/>
              </a:spcBef>
              <a:spcAft>
                <a:spcPts val="0"/>
              </a:spcAft>
              <a:buClr>
                <a:srgbClr val="7F7F7F"/>
              </a:buClr>
              <a:buSzPts val="1600"/>
              <a:buNone/>
            </a:pPr>
            <a:endParaRPr sz="1600" dirty="0">
              <a:solidFill>
                <a:schemeClr val="dk1"/>
              </a:solidFill>
            </a:endParaRPr>
          </a:p>
          <a:p>
            <a:pPr marL="0" lvl="0" indent="0" algn="l" rtl="0">
              <a:spcBef>
                <a:spcPts val="480"/>
              </a:spcBef>
              <a:spcAft>
                <a:spcPts val="0"/>
              </a:spcAft>
              <a:buClr>
                <a:schemeClr val="dk1"/>
              </a:buClr>
              <a:buSzPts val="2400"/>
              <a:buNone/>
            </a:pPr>
            <a:r>
              <a:rPr lang="en-US" dirty="0">
                <a:solidFill>
                  <a:schemeClr val="dk1"/>
                </a:solidFill>
              </a:rPr>
              <a:t>     * All IB teachers completed </a:t>
            </a:r>
            <a:r>
              <a:rPr lang="en-US" dirty="0" smtClean="0">
                <a:solidFill>
                  <a:schemeClr val="dk1"/>
                </a:solidFill>
              </a:rPr>
              <a:t>IB </a:t>
            </a:r>
            <a:r>
              <a:rPr lang="en-US" dirty="0">
                <a:solidFill>
                  <a:schemeClr val="dk1"/>
                </a:solidFill>
              </a:rPr>
              <a:t>training</a:t>
            </a:r>
            <a:br>
              <a:rPr lang="en-US" dirty="0">
                <a:solidFill>
                  <a:schemeClr val="dk1"/>
                </a:solidFill>
              </a:rPr>
            </a:br>
            <a:r>
              <a:rPr lang="en-US" dirty="0">
                <a:solidFill>
                  <a:schemeClr val="dk1"/>
                </a:solidFill>
              </a:rPr>
              <a:t>        </a:t>
            </a:r>
            <a:r>
              <a:rPr lang="en-US" dirty="0" err="1">
                <a:solidFill>
                  <a:schemeClr val="dk1"/>
                </a:solidFill>
              </a:rPr>
              <a:t>所有IB老師均已完成</a:t>
            </a:r>
            <a:r>
              <a:rPr lang="en-US" dirty="0" err="1" smtClean="0">
                <a:solidFill>
                  <a:schemeClr val="dk1"/>
                </a:solidFill>
              </a:rPr>
              <a:t>IB的培訓</a:t>
            </a:r>
            <a:endParaRPr dirty="0">
              <a:solidFill>
                <a:schemeClr val="dk1"/>
              </a:solidFill>
            </a:endParaRPr>
          </a:p>
        </p:txBody>
      </p:sp>
      <p:graphicFrame>
        <p:nvGraphicFramePr>
          <p:cNvPr id="334" name="Google Shape;334;p26"/>
          <p:cNvGraphicFramePr/>
          <p:nvPr>
            <p:extLst>
              <p:ext uri="{D42A27DB-BD31-4B8C-83A1-F6EECF244321}">
                <p14:modId xmlns:p14="http://schemas.microsoft.com/office/powerpoint/2010/main" val="639327306"/>
              </p:ext>
            </p:extLst>
          </p:nvPr>
        </p:nvGraphicFramePr>
        <p:xfrm>
          <a:off x="855878" y="2971800"/>
          <a:ext cx="7432250" cy="2129925"/>
        </p:xfrm>
        <a:graphic>
          <a:graphicData uri="http://schemas.openxmlformats.org/drawingml/2006/table">
            <a:tbl>
              <a:tblPr firstRow="1" bandRow="1">
                <a:noFill/>
                <a:tableStyleId>{55C71ADA-0B2B-4BEA-98B0-6B8571A42486}</a:tableStyleId>
              </a:tblPr>
              <a:tblGrid>
                <a:gridCol w="3716125">
                  <a:extLst>
                    <a:ext uri="{9D8B030D-6E8A-4147-A177-3AD203B41FA5}">
                      <a16:colId xmlns:a16="http://schemas.microsoft.com/office/drawing/2014/main" val="20000"/>
                    </a:ext>
                  </a:extLst>
                </a:gridCol>
                <a:gridCol w="3716125">
                  <a:extLst>
                    <a:ext uri="{9D8B030D-6E8A-4147-A177-3AD203B41FA5}">
                      <a16:colId xmlns:a16="http://schemas.microsoft.com/office/drawing/2014/main" val="20001"/>
                    </a:ext>
                  </a:extLst>
                </a:gridCol>
              </a:tblGrid>
              <a:tr h="535225">
                <a:tc>
                  <a:txBody>
                    <a:bodyPr/>
                    <a:lstStyle/>
                    <a:p>
                      <a:pPr marL="0" marR="0" lvl="0" indent="0" algn="l" rtl="0">
                        <a:spcBef>
                          <a:spcPts val="0"/>
                        </a:spcBef>
                        <a:spcAft>
                          <a:spcPts val="0"/>
                        </a:spcAft>
                        <a:buNone/>
                      </a:pPr>
                      <a:r>
                        <a:rPr lang="en-US" sz="2400" u="none" strike="noStrike" cap="none"/>
                        <a:t>Qualification 學歷  </a:t>
                      </a:r>
                      <a:endParaRPr sz="2400"/>
                    </a:p>
                  </a:txBody>
                  <a:tcPr marL="91450" marR="91450" marT="45725" marB="45725"/>
                </a:tc>
                <a:tc>
                  <a:txBody>
                    <a:bodyPr/>
                    <a:lstStyle/>
                    <a:p>
                      <a:pPr marL="0" marR="0" lvl="0" indent="0" algn="l" rtl="0">
                        <a:spcBef>
                          <a:spcPts val="0"/>
                        </a:spcBef>
                        <a:spcAft>
                          <a:spcPts val="0"/>
                        </a:spcAft>
                        <a:buNone/>
                      </a:pPr>
                      <a:r>
                        <a:rPr lang="en-US" sz="2400"/>
                        <a:t> Percentage 百分比</a:t>
                      </a:r>
                      <a:endParaRPr sz="2400"/>
                    </a:p>
                  </a:txBody>
                  <a:tcPr marL="91450" marR="91450" marT="45725" marB="45725"/>
                </a:tc>
                <a:extLst>
                  <a:ext uri="{0D108BD9-81ED-4DB2-BD59-A6C34878D82A}">
                    <a16:rowId xmlns:a16="http://schemas.microsoft.com/office/drawing/2014/main" val="10000"/>
                  </a:ext>
                </a:extLst>
              </a:tr>
              <a:tr h="531575">
                <a:tc>
                  <a:txBody>
                    <a:bodyPr/>
                    <a:lstStyle/>
                    <a:p>
                      <a:pPr marL="0" marR="0" lvl="0" indent="0" algn="l" rtl="0">
                        <a:spcBef>
                          <a:spcPts val="0"/>
                        </a:spcBef>
                        <a:spcAft>
                          <a:spcPts val="0"/>
                        </a:spcAft>
                        <a:buNone/>
                      </a:pPr>
                      <a:r>
                        <a:rPr lang="en-US" sz="2400"/>
                        <a:t>PhD 博士</a:t>
                      </a:r>
                      <a:endParaRPr sz="2400"/>
                    </a:p>
                  </a:txBody>
                  <a:tcPr marL="91450" marR="91450" marT="45725" marB="45725"/>
                </a:tc>
                <a:tc>
                  <a:txBody>
                    <a:bodyPr/>
                    <a:lstStyle/>
                    <a:p>
                      <a:pPr marL="0" marR="0" lvl="0" indent="0" algn="l" rtl="0">
                        <a:spcBef>
                          <a:spcPts val="0"/>
                        </a:spcBef>
                        <a:spcAft>
                          <a:spcPts val="0"/>
                        </a:spcAft>
                        <a:buNone/>
                      </a:pPr>
                      <a:r>
                        <a:rPr lang="en-US" sz="2400"/>
                        <a:t>5%</a:t>
                      </a:r>
                      <a:endParaRPr sz="2400"/>
                    </a:p>
                  </a:txBody>
                  <a:tcPr marL="91450" marR="91450" marT="45725" marB="45725"/>
                </a:tc>
                <a:extLst>
                  <a:ext uri="{0D108BD9-81ED-4DB2-BD59-A6C34878D82A}">
                    <a16:rowId xmlns:a16="http://schemas.microsoft.com/office/drawing/2014/main" val="10001"/>
                  </a:ext>
                </a:extLst>
              </a:tr>
              <a:tr h="527900">
                <a:tc>
                  <a:txBody>
                    <a:bodyPr/>
                    <a:lstStyle/>
                    <a:p>
                      <a:pPr marL="0" marR="0" lvl="0" indent="0" algn="l" rtl="0">
                        <a:lnSpc>
                          <a:spcPct val="100000"/>
                        </a:lnSpc>
                        <a:spcBef>
                          <a:spcPts val="0"/>
                        </a:spcBef>
                        <a:spcAft>
                          <a:spcPts val="0"/>
                        </a:spcAft>
                        <a:buClr>
                          <a:schemeClr val="dk1"/>
                        </a:buClr>
                        <a:buSzPts val="2400"/>
                        <a:buFont typeface="Palatino Linotype"/>
                        <a:buNone/>
                      </a:pPr>
                      <a:r>
                        <a:rPr lang="en-US" sz="2400"/>
                        <a:t>Master Degree 碩士</a:t>
                      </a:r>
                      <a:endParaRPr sz="2400"/>
                    </a:p>
                  </a:txBody>
                  <a:tcPr marL="91450" marR="91450" marT="45725" marB="45725"/>
                </a:tc>
                <a:tc>
                  <a:txBody>
                    <a:bodyPr/>
                    <a:lstStyle/>
                    <a:p>
                      <a:pPr marL="0" marR="0" lvl="0" indent="0" algn="l" rtl="0">
                        <a:spcBef>
                          <a:spcPts val="0"/>
                        </a:spcBef>
                        <a:spcAft>
                          <a:spcPts val="0"/>
                        </a:spcAft>
                        <a:buNone/>
                      </a:pPr>
                      <a:r>
                        <a:rPr lang="en-US" sz="2400" dirty="0" smtClean="0"/>
                        <a:t>60%</a:t>
                      </a:r>
                      <a:endParaRPr sz="2400" dirty="0"/>
                    </a:p>
                  </a:txBody>
                  <a:tcPr marL="91450" marR="91450" marT="45725" marB="45725"/>
                </a:tc>
                <a:extLst>
                  <a:ext uri="{0D108BD9-81ED-4DB2-BD59-A6C34878D82A}">
                    <a16:rowId xmlns:a16="http://schemas.microsoft.com/office/drawing/2014/main" val="10002"/>
                  </a:ext>
                </a:extLst>
              </a:tr>
              <a:tr h="535225">
                <a:tc>
                  <a:txBody>
                    <a:bodyPr/>
                    <a:lstStyle/>
                    <a:p>
                      <a:pPr marL="0" marR="0" lvl="0" indent="0" algn="l" rtl="0">
                        <a:spcBef>
                          <a:spcPts val="0"/>
                        </a:spcBef>
                        <a:spcAft>
                          <a:spcPts val="0"/>
                        </a:spcAft>
                        <a:buNone/>
                      </a:pPr>
                      <a:r>
                        <a:rPr lang="en-US" sz="2400"/>
                        <a:t>Bachelor Degree 學士</a:t>
                      </a:r>
                      <a:endParaRPr sz="2400"/>
                    </a:p>
                  </a:txBody>
                  <a:tcPr marL="91450" marR="91450" marT="45725" marB="45725"/>
                </a:tc>
                <a:tc>
                  <a:txBody>
                    <a:bodyPr/>
                    <a:lstStyle/>
                    <a:p>
                      <a:pPr marL="0" marR="0" lvl="0" indent="0" algn="l" rtl="0">
                        <a:spcBef>
                          <a:spcPts val="0"/>
                        </a:spcBef>
                        <a:spcAft>
                          <a:spcPts val="0"/>
                        </a:spcAft>
                        <a:buNone/>
                      </a:pPr>
                      <a:r>
                        <a:rPr lang="en-US" sz="2400" dirty="0"/>
                        <a:t>100%</a:t>
                      </a:r>
                      <a:endParaRPr sz="2400" dirty="0"/>
                    </a:p>
                  </a:txBody>
                  <a:tcPr marL="91450" marR="91450" marT="45725" marB="45725"/>
                </a:tc>
                <a:extLst>
                  <a:ext uri="{0D108BD9-81ED-4DB2-BD59-A6C34878D82A}">
                    <a16:rowId xmlns:a16="http://schemas.microsoft.com/office/drawing/2014/main" val="10003"/>
                  </a:ext>
                </a:extLst>
              </a:tr>
            </a:tbl>
          </a:graphicData>
        </a:graphic>
      </p:graphicFrame>
      <p:sp>
        <p:nvSpPr>
          <p:cNvPr id="335" name="Google Shape;335;p26"/>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336" name="Google Shape;336;p26"/>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7"/>
          <p:cNvSpPr txBox="1">
            <a:spLocks noGrp="1"/>
          </p:cNvSpPr>
          <p:nvPr>
            <p:ph type="title"/>
          </p:nvPr>
        </p:nvSpPr>
        <p:spPr>
          <a:xfrm>
            <a:off x="457200" y="0"/>
            <a:ext cx="822960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rgbClr val="0070C0"/>
              </a:buClr>
              <a:buSzPct val="100000"/>
              <a:buFont typeface="Palatino Linotype"/>
              <a:buNone/>
            </a:pPr>
            <a:r>
              <a:rPr lang="en-US" sz="3400" b="1">
                <a:solidFill>
                  <a:srgbClr val="0070C0"/>
                </a:solidFill>
              </a:rPr>
              <a:t>Adding Value in </a:t>
            </a:r>
            <a:br>
              <a:rPr lang="en-US" sz="3400" b="1">
                <a:solidFill>
                  <a:srgbClr val="0070C0"/>
                </a:solidFill>
              </a:rPr>
            </a:br>
            <a:r>
              <a:rPr lang="en-US" sz="3400" b="1">
                <a:solidFill>
                  <a:srgbClr val="0070C0"/>
                </a:solidFill>
              </a:rPr>
              <a:t>Academic Achievement</a:t>
            </a:r>
            <a:br>
              <a:rPr lang="en-US" sz="3400" b="1">
                <a:solidFill>
                  <a:srgbClr val="0070C0"/>
                </a:solidFill>
              </a:rPr>
            </a:br>
            <a:r>
              <a:rPr lang="en-US" sz="3400" b="1">
                <a:solidFill>
                  <a:srgbClr val="0070C0"/>
                </a:solidFill>
              </a:rPr>
              <a:t>為學業成績增值</a:t>
            </a:r>
            <a:endParaRPr sz="3400" b="1">
              <a:solidFill>
                <a:srgbClr val="0070C0"/>
              </a:solidFill>
            </a:endParaRPr>
          </a:p>
        </p:txBody>
      </p:sp>
      <p:sp>
        <p:nvSpPr>
          <p:cNvPr id="342" name="Google Shape;342;p27"/>
          <p:cNvSpPr txBox="1">
            <a:spLocks noGrp="1"/>
          </p:cNvSpPr>
          <p:nvPr>
            <p:ph type="body" idx="1"/>
          </p:nvPr>
        </p:nvSpPr>
        <p:spPr>
          <a:xfrm>
            <a:off x="457200" y="1880903"/>
            <a:ext cx="8229600" cy="355339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000"/>
              <a:buChar char="•"/>
            </a:pPr>
            <a:r>
              <a:rPr lang="en-US" sz="3000" b="1" dirty="0">
                <a:solidFill>
                  <a:schemeClr val="dk1"/>
                </a:solidFill>
              </a:rPr>
              <a:t>Hardworking and caring team</a:t>
            </a:r>
            <a:br>
              <a:rPr lang="en-US" sz="3000" b="1" dirty="0">
                <a:solidFill>
                  <a:schemeClr val="dk1"/>
                </a:solidFill>
              </a:rPr>
            </a:br>
            <a:r>
              <a:rPr lang="en-US" sz="3000" b="1" dirty="0" err="1">
                <a:solidFill>
                  <a:schemeClr val="dk1"/>
                </a:solidFill>
              </a:rPr>
              <a:t>勤奮及富愛心的團隊</a:t>
            </a:r>
            <a:endParaRPr sz="3000" b="1" dirty="0">
              <a:solidFill>
                <a:schemeClr val="dk1"/>
              </a:solidFill>
            </a:endParaRPr>
          </a:p>
          <a:p>
            <a:pPr marL="0" lvl="0" indent="0" algn="l" rtl="0">
              <a:spcBef>
                <a:spcPts val="600"/>
              </a:spcBef>
              <a:spcAft>
                <a:spcPts val="0"/>
              </a:spcAft>
              <a:buClr>
                <a:srgbClr val="7F7F7F"/>
              </a:buClr>
              <a:buSzPts val="3000"/>
              <a:buNone/>
            </a:pPr>
            <a:endParaRPr sz="3000" b="1" dirty="0">
              <a:solidFill>
                <a:schemeClr val="dk1"/>
              </a:solidFill>
            </a:endParaRPr>
          </a:p>
          <a:p>
            <a:pPr marL="342900" lvl="0" indent="-342900" algn="l" rtl="0">
              <a:spcBef>
                <a:spcPts val="600"/>
              </a:spcBef>
              <a:spcAft>
                <a:spcPts val="0"/>
              </a:spcAft>
              <a:buClr>
                <a:schemeClr val="dk1"/>
              </a:buClr>
              <a:buSzPts val="3000"/>
              <a:buChar char="•"/>
            </a:pPr>
            <a:r>
              <a:rPr lang="en-US" sz="3000" b="1" dirty="0">
                <a:solidFill>
                  <a:schemeClr val="dk1"/>
                </a:solidFill>
              </a:rPr>
              <a:t>Small class teaching</a:t>
            </a:r>
            <a:endParaRPr dirty="0"/>
          </a:p>
          <a:p>
            <a:pPr marL="0" lvl="0" indent="0" algn="l" rtl="0">
              <a:spcBef>
                <a:spcPts val="600"/>
              </a:spcBef>
              <a:spcAft>
                <a:spcPts val="0"/>
              </a:spcAft>
              <a:buClr>
                <a:schemeClr val="dk1"/>
              </a:buClr>
              <a:buSzPts val="3000"/>
              <a:buNone/>
            </a:pPr>
            <a:r>
              <a:rPr lang="en-US" sz="3000" b="1" dirty="0">
                <a:solidFill>
                  <a:schemeClr val="dk1"/>
                </a:solidFill>
              </a:rPr>
              <a:t>    </a:t>
            </a:r>
            <a:r>
              <a:rPr lang="en-US" sz="3000" b="1" dirty="0">
                <a:solidFill>
                  <a:schemeClr val="dk1"/>
                </a:solidFill>
                <a:sym typeface="Wingdings" panose="05000000000000000000" pitchFamily="2" charset="2"/>
              </a:rPr>
              <a:t></a:t>
            </a:r>
            <a:r>
              <a:rPr lang="en-US" sz="3000" b="1" dirty="0">
                <a:solidFill>
                  <a:schemeClr val="dk1"/>
                </a:solidFill>
              </a:rPr>
              <a:t> better individual attention</a:t>
            </a:r>
            <a:br>
              <a:rPr lang="en-US" sz="3000" b="1" dirty="0">
                <a:solidFill>
                  <a:schemeClr val="dk1"/>
                </a:solidFill>
              </a:rPr>
            </a:br>
            <a:r>
              <a:rPr lang="en-US" sz="3000" b="1" dirty="0">
                <a:solidFill>
                  <a:schemeClr val="dk1"/>
                </a:solidFill>
              </a:rPr>
              <a:t>   </a:t>
            </a:r>
            <a:r>
              <a:rPr lang="en-US" sz="3000" b="1" dirty="0" err="1">
                <a:solidFill>
                  <a:schemeClr val="dk1"/>
                </a:solidFill>
              </a:rPr>
              <a:t>小班教學</a:t>
            </a:r>
            <a:r>
              <a:rPr lang="en-US" sz="3000" b="1">
                <a:solidFill>
                  <a:schemeClr val="dk1"/>
                </a:solidFill>
              </a:rPr>
              <a:t> </a:t>
            </a:r>
            <a:r>
              <a:rPr lang="en-US" sz="3000" b="1">
                <a:solidFill>
                  <a:schemeClr val="dk1"/>
                </a:solidFill>
                <a:sym typeface="Wingdings" panose="05000000000000000000" pitchFamily="2" charset="2"/>
              </a:rPr>
              <a:t></a:t>
            </a:r>
            <a:r>
              <a:rPr lang="en-US" sz="3000" b="1">
                <a:solidFill>
                  <a:schemeClr val="dk1"/>
                </a:solidFill>
              </a:rPr>
              <a:t> </a:t>
            </a:r>
            <a:r>
              <a:rPr lang="en-US" sz="3000" b="1" dirty="0" err="1">
                <a:solidFill>
                  <a:schemeClr val="dk1"/>
                </a:solidFill>
              </a:rPr>
              <a:t>更能照顧個別學生</a:t>
            </a:r>
            <a:endParaRPr sz="3000" b="1" dirty="0">
              <a:solidFill>
                <a:schemeClr val="dk1"/>
              </a:solidFill>
            </a:endParaRPr>
          </a:p>
        </p:txBody>
      </p:sp>
      <p:sp>
        <p:nvSpPr>
          <p:cNvPr id="343" name="Google Shape;343;p27"/>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344" name="Google Shape;344;p27"/>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28"/>
          <p:cNvSpPr txBox="1">
            <a:spLocks noGrp="1"/>
          </p:cNvSpPr>
          <p:nvPr>
            <p:ph type="title"/>
          </p:nvPr>
        </p:nvSpPr>
        <p:spPr>
          <a:xfrm>
            <a:off x="457200" y="0"/>
            <a:ext cx="822960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rgbClr val="0070C0"/>
              </a:buClr>
              <a:buSzPct val="100000"/>
              <a:buFont typeface="Palatino Linotype"/>
              <a:buNone/>
            </a:pPr>
            <a:r>
              <a:rPr lang="en-US" sz="3400" b="1">
                <a:solidFill>
                  <a:srgbClr val="0070C0"/>
                </a:solidFill>
              </a:rPr>
              <a:t>Adding Value in </a:t>
            </a:r>
            <a:br>
              <a:rPr lang="en-US" sz="3400" b="1">
                <a:solidFill>
                  <a:srgbClr val="0070C0"/>
                </a:solidFill>
              </a:rPr>
            </a:br>
            <a:r>
              <a:rPr lang="en-US" sz="3400" b="1">
                <a:solidFill>
                  <a:srgbClr val="0070C0"/>
                </a:solidFill>
              </a:rPr>
              <a:t>Academic Achievement</a:t>
            </a:r>
            <a:br>
              <a:rPr lang="en-US" sz="3400" b="1">
                <a:solidFill>
                  <a:srgbClr val="0070C0"/>
                </a:solidFill>
              </a:rPr>
            </a:br>
            <a:r>
              <a:rPr lang="en-US" sz="3400" b="1">
                <a:solidFill>
                  <a:srgbClr val="0070C0"/>
                </a:solidFill>
              </a:rPr>
              <a:t>為學業成績增值</a:t>
            </a:r>
            <a:endParaRPr sz="3400" b="1">
              <a:solidFill>
                <a:srgbClr val="0070C0"/>
              </a:solidFill>
            </a:endParaRPr>
          </a:p>
        </p:txBody>
      </p:sp>
      <p:sp>
        <p:nvSpPr>
          <p:cNvPr id="350" name="Google Shape;350;p28"/>
          <p:cNvSpPr txBox="1">
            <a:spLocks noGrp="1"/>
          </p:cNvSpPr>
          <p:nvPr>
            <p:ph type="body" idx="1"/>
          </p:nvPr>
        </p:nvSpPr>
        <p:spPr>
          <a:xfrm>
            <a:off x="457200" y="1981200"/>
            <a:ext cx="8229600" cy="41910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000"/>
              <a:buChar char="•"/>
            </a:pPr>
            <a:r>
              <a:rPr lang="en-US" sz="3000" b="1" dirty="0">
                <a:solidFill>
                  <a:schemeClr val="dk1"/>
                </a:solidFill>
              </a:rPr>
              <a:t>Differentiated Learning &amp; Teaching </a:t>
            </a:r>
            <a:endParaRPr dirty="0"/>
          </a:p>
          <a:p>
            <a:pPr marL="0" lvl="0" indent="0" algn="l" rtl="0">
              <a:spcBef>
                <a:spcPts val="600"/>
              </a:spcBef>
              <a:spcAft>
                <a:spcPts val="0"/>
              </a:spcAft>
              <a:buClr>
                <a:schemeClr val="dk1"/>
              </a:buClr>
              <a:buSzPts val="3000"/>
              <a:buNone/>
            </a:pPr>
            <a:r>
              <a:rPr lang="en-US" sz="3000" b="1" dirty="0">
                <a:solidFill>
                  <a:schemeClr val="dk1"/>
                </a:solidFill>
              </a:rPr>
              <a:t>    </a:t>
            </a:r>
            <a:r>
              <a:rPr lang="en-US" sz="3000" b="1" dirty="0" err="1">
                <a:solidFill>
                  <a:schemeClr val="dk1"/>
                </a:solidFill>
              </a:rPr>
              <a:t>因材施教</a:t>
            </a:r>
            <a:endParaRPr sz="3000" b="1" dirty="0">
              <a:solidFill>
                <a:schemeClr val="dk1"/>
              </a:solidFill>
            </a:endParaRPr>
          </a:p>
          <a:p>
            <a:pPr marL="0" lvl="0" indent="0" algn="l" rtl="0">
              <a:spcBef>
                <a:spcPts val="600"/>
              </a:spcBef>
              <a:spcAft>
                <a:spcPts val="0"/>
              </a:spcAft>
              <a:buClr>
                <a:schemeClr val="dk1"/>
              </a:buClr>
              <a:buSzPts val="3000"/>
              <a:buNone/>
            </a:pPr>
            <a:r>
              <a:rPr lang="en-US" sz="3000" b="1" dirty="0">
                <a:solidFill>
                  <a:schemeClr val="dk1"/>
                </a:solidFill>
              </a:rPr>
              <a:t>   ~ Core and Extended Curriculum</a:t>
            </a:r>
            <a:br>
              <a:rPr lang="en-US" sz="3000" b="1" dirty="0">
                <a:solidFill>
                  <a:schemeClr val="dk1"/>
                </a:solidFill>
              </a:rPr>
            </a:br>
            <a:r>
              <a:rPr lang="en-US" sz="3000" b="1" dirty="0">
                <a:solidFill>
                  <a:schemeClr val="dk1"/>
                </a:solidFill>
              </a:rPr>
              <a:t>       </a:t>
            </a:r>
            <a:r>
              <a:rPr lang="en-US" sz="3000" b="1" dirty="0" err="1">
                <a:solidFill>
                  <a:schemeClr val="dk1"/>
                </a:solidFill>
              </a:rPr>
              <a:t>核心及延伸課程</a:t>
            </a:r>
            <a:r>
              <a:rPr lang="en-US" sz="3000" b="1" dirty="0">
                <a:solidFill>
                  <a:schemeClr val="dk1"/>
                </a:solidFill>
              </a:rPr>
              <a:t/>
            </a:r>
            <a:br>
              <a:rPr lang="en-US" sz="3000" b="1" dirty="0">
                <a:solidFill>
                  <a:schemeClr val="dk1"/>
                </a:solidFill>
              </a:rPr>
            </a:br>
            <a:r>
              <a:rPr lang="en-US" sz="3000" b="1" dirty="0">
                <a:solidFill>
                  <a:schemeClr val="dk1"/>
                </a:solidFill>
              </a:rPr>
              <a:t>   ~ Remedial &amp; Enhancement</a:t>
            </a:r>
            <a:br>
              <a:rPr lang="en-US" sz="3000" b="1" dirty="0">
                <a:solidFill>
                  <a:schemeClr val="dk1"/>
                </a:solidFill>
              </a:rPr>
            </a:br>
            <a:r>
              <a:rPr lang="en-US" sz="3000" b="1" dirty="0">
                <a:solidFill>
                  <a:schemeClr val="dk1"/>
                </a:solidFill>
              </a:rPr>
              <a:t>       </a:t>
            </a:r>
            <a:r>
              <a:rPr lang="en-US" sz="3000" b="1" dirty="0" err="1">
                <a:solidFill>
                  <a:schemeClr val="dk1"/>
                </a:solidFill>
              </a:rPr>
              <a:t>拔尖補底</a:t>
            </a:r>
            <a:endParaRPr sz="3000" b="1" dirty="0">
              <a:solidFill>
                <a:schemeClr val="dk1"/>
              </a:solidFill>
            </a:endParaRPr>
          </a:p>
          <a:p>
            <a:pPr marL="342900" lvl="0" indent="-342900" algn="l" rtl="0">
              <a:spcBef>
                <a:spcPts val="600"/>
              </a:spcBef>
              <a:spcAft>
                <a:spcPts val="0"/>
              </a:spcAft>
              <a:buClr>
                <a:schemeClr val="dk1"/>
              </a:buClr>
              <a:buSzPts val="3000"/>
              <a:buChar char="•"/>
            </a:pPr>
            <a:r>
              <a:rPr lang="en-US" sz="3000" b="1" dirty="0">
                <a:solidFill>
                  <a:schemeClr val="dk1"/>
                </a:solidFill>
              </a:rPr>
              <a:t>Active Learning Skills </a:t>
            </a:r>
            <a:r>
              <a:rPr lang="en-US" sz="3000" b="1" dirty="0" err="1">
                <a:solidFill>
                  <a:schemeClr val="dk1"/>
                </a:solidFill>
              </a:rPr>
              <a:t>主動學習的技能</a:t>
            </a:r>
            <a:endParaRPr sz="3000" b="1" dirty="0">
              <a:solidFill>
                <a:schemeClr val="dk1"/>
              </a:solidFill>
            </a:endParaRPr>
          </a:p>
          <a:p>
            <a:pPr marL="342900" lvl="0" indent="-342900" algn="l" rtl="0">
              <a:spcBef>
                <a:spcPts val="600"/>
              </a:spcBef>
              <a:spcAft>
                <a:spcPts val="0"/>
              </a:spcAft>
              <a:buClr>
                <a:schemeClr val="dk1"/>
              </a:buClr>
              <a:buSzPts val="3000"/>
              <a:buChar char="•"/>
            </a:pPr>
            <a:r>
              <a:rPr lang="en-US" sz="3000" b="1" dirty="0">
                <a:solidFill>
                  <a:schemeClr val="dk1"/>
                </a:solidFill>
              </a:rPr>
              <a:t>Inquiry-based </a:t>
            </a:r>
            <a:r>
              <a:rPr lang="en-US" sz="3000" b="1" dirty="0" smtClean="0">
                <a:solidFill>
                  <a:schemeClr val="dk1"/>
                </a:solidFill>
              </a:rPr>
              <a:t>Learning </a:t>
            </a:r>
            <a:r>
              <a:rPr lang="en-US" sz="3000" b="1" dirty="0" err="1">
                <a:solidFill>
                  <a:schemeClr val="dk1"/>
                </a:solidFill>
              </a:rPr>
              <a:t>探究式學習</a:t>
            </a:r>
            <a:endParaRPr sz="3000" b="1" dirty="0">
              <a:solidFill>
                <a:schemeClr val="dk1"/>
              </a:solidFill>
            </a:endParaRPr>
          </a:p>
        </p:txBody>
      </p:sp>
      <p:sp>
        <p:nvSpPr>
          <p:cNvPr id="351" name="Google Shape;351;p28"/>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352" name="Google Shape;352;p28"/>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29"/>
          <p:cNvSpPr txBox="1">
            <a:spLocks noGrp="1"/>
          </p:cNvSpPr>
          <p:nvPr>
            <p:ph type="title"/>
          </p:nvPr>
        </p:nvSpPr>
        <p:spPr>
          <a:xfrm>
            <a:off x="457200" y="0"/>
            <a:ext cx="822960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rgbClr val="0070C0"/>
              </a:buClr>
              <a:buSzPct val="100000"/>
              <a:buFont typeface="Palatino Linotype"/>
              <a:buNone/>
            </a:pPr>
            <a:r>
              <a:rPr lang="en-US" sz="3400" b="1">
                <a:solidFill>
                  <a:srgbClr val="0070C0"/>
                </a:solidFill>
              </a:rPr>
              <a:t>Adding Value in </a:t>
            </a:r>
            <a:br>
              <a:rPr lang="en-US" sz="3400" b="1">
                <a:solidFill>
                  <a:srgbClr val="0070C0"/>
                </a:solidFill>
              </a:rPr>
            </a:br>
            <a:r>
              <a:rPr lang="en-US" sz="3400" b="1">
                <a:solidFill>
                  <a:srgbClr val="0070C0"/>
                </a:solidFill>
              </a:rPr>
              <a:t>Academic Achievement</a:t>
            </a:r>
            <a:br>
              <a:rPr lang="en-US" sz="3400" b="1">
                <a:solidFill>
                  <a:srgbClr val="0070C0"/>
                </a:solidFill>
              </a:rPr>
            </a:br>
            <a:r>
              <a:rPr lang="en-US" sz="3400" b="1">
                <a:solidFill>
                  <a:srgbClr val="0070C0"/>
                </a:solidFill>
              </a:rPr>
              <a:t>為學業成績增值</a:t>
            </a:r>
            <a:endParaRPr sz="3400" b="1">
              <a:solidFill>
                <a:srgbClr val="0070C0"/>
              </a:solidFill>
            </a:endParaRPr>
          </a:p>
        </p:txBody>
      </p:sp>
      <p:sp>
        <p:nvSpPr>
          <p:cNvPr id="358" name="Google Shape;358;p29"/>
          <p:cNvSpPr txBox="1">
            <a:spLocks noGrp="1"/>
          </p:cNvSpPr>
          <p:nvPr>
            <p:ph type="body" idx="1"/>
          </p:nvPr>
        </p:nvSpPr>
        <p:spPr>
          <a:xfrm>
            <a:off x="457199" y="1600200"/>
            <a:ext cx="8648053" cy="45259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400"/>
              <a:buNone/>
            </a:pPr>
            <a:r>
              <a:rPr lang="en-US" u="sng">
                <a:solidFill>
                  <a:schemeClr val="dk1"/>
                </a:solidFill>
              </a:rPr>
              <a:t>Comparison between F3 rank and IB result &amp; destination</a:t>
            </a:r>
            <a:endParaRPr/>
          </a:p>
        </p:txBody>
      </p:sp>
      <p:graphicFrame>
        <p:nvGraphicFramePr>
          <p:cNvPr id="359" name="Google Shape;359;p29"/>
          <p:cNvGraphicFramePr/>
          <p:nvPr/>
        </p:nvGraphicFramePr>
        <p:xfrm>
          <a:off x="838199" y="2197500"/>
          <a:ext cx="7467600" cy="3685210"/>
        </p:xfrm>
        <a:graphic>
          <a:graphicData uri="http://schemas.openxmlformats.org/drawingml/2006/table">
            <a:tbl>
              <a:tblPr firstRow="1" bandRow="1">
                <a:noFill/>
                <a:tableStyleId>{55C71ADA-0B2B-4BEA-98B0-6B8571A42486}</a:tableStyleId>
              </a:tblPr>
              <a:tblGrid>
                <a:gridCol w="1374425">
                  <a:extLst>
                    <a:ext uri="{9D8B030D-6E8A-4147-A177-3AD203B41FA5}">
                      <a16:colId xmlns:a16="http://schemas.microsoft.com/office/drawing/2014/main" val="20000"/>
                    </a:ext>
                  </a:extLst>
                </a:gridCol>
                <a:gridCol w="1374425">
                  <a:extLst>
                    <a:ext uri="{9D8B030D-6E8A-4147-A177-3AD203B41FA5}">
                      <a16:colId xmlns:a16="http://schemas.microsoft.com/office/drawing/2014/main" val="20001"/>
                    </a:ext>
                  </a:extLst>
                </a:gridCol>
                <a:gridCol w="1670750">
                  <a:extLst>
                    <a:ext uri="{9D8B030D-6E8A-4147-A177-3AD203B41FA5}">
                      <a16:colId xmlns:a16="http://schemas.microsoft.com/office/drawing/2014/main" val="20002"/>
                    </a:ext>
                  </a:extLst>
                </a:gridCol>
                <a:gridCol w="3048000">
                  <a:extLst>
                    <a:ext uri="{9D8B030D-6E8A-4147-A177-3AD203B41FA5}">
                      <a16:colId xmlns:a16="http://schemas.microsoft.com/office/drawing/2014/main" val="20003"/>
                    </a:ext>
                  </a:extLst>
                </a:gridCol>
              </a:tblGrid>
              <a:tr h="435800">
                <a:tc>
                  <a:txBody>
                    <a:bodyPr/>
                    <a:lstStyle/>
                    <a:p>
                      <a:pPr marL="0" marR="0" lvl="0" indent="0" algn="ctr" rtl="0">
                        <a:spcBef>
                          <a:spcPts val="0"/>
                        </a:spcBef>
                        <a:spcAft>
                          <a:spcPts val="0"/>
                        </a:spcAft>
                        <a:buNone/>
                      </a:pPr>
                      <a:r>
                        <a:rPr lang="en-US" sz="2400"/>
                        <a:t>F3 Rank</a:t>
                      </a:r>
                      <a:endParaRPr sz="2400"/>
                    </a:p>
                  </a:txBody>
                  <a:tcPr marL="91450" marR="91450" marT="45725" marB="45725"/>
                </a:tc>
                <a:tc>
                  <a:txBody>
                    <a:bodyPr/>
                    <a:lstStyle/>
                    <a:p>
                      <a:pPr marL="0" marR="0" lvl="0" indent="0" algn="ctr" rtl="0">
                        <a:spcBef>
                          <a:spcPts val="0"/>
                        </a:spcBef>
                        <a:spcAft>
                          <a:spcPts val="0"/>
                        </a:spcAft>
                        <a:buNone/>
                      </a:pPr>
                      <a:r>
                        <a:rPr lang="en-US" sz="2400" b="1">
                          <a:solidFill>
                            <a:schemeClr val="lt1"/>
                          </a:solidFill>
                          <a:latin typeface="Palatino Linotype"/>
                          <a:ea typeface="Palatino Linotype"/>
                          <a:cs typeface="Palatino Linotype"/>
                          <a:sym typeface="Palatino Linotype"/>
                        </a:rPr>
                        <a:t>IB Score</a:t>
                      </a:r>
                      <a:endParaRPr sz="2400" b="1">
                        <a:solidFill>
                          <a:schemeClr val="lt1"/>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2400" b="1">
                          <a:solidFill>
                            <a:schemeClr val="lt1"/>
                          </a:solidFill>
                          <a:latin typeface="Palatino Linotype"/>
                          <a:ea typeface="Palatino Linotype"/>
                          <a:cs typeface="Palatino Linotype"/>
                          <a:sym typeface="Palatino Linotype"/>
                        </a:rPr>
                        <a:t>University</a:t>
                      </a:r>
                      <a:endParaRPr sz="2400" b="1">
                        <a:solidFill>
                          <a:schemeClr val="lt1"/>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2400" b="1">
                          <a:solidFill>
                            <a:schemeClr val="lt1"/>
                          </a:solidFill>
                          <a:latin typeface="Palatino Linotype"/>
                          <a:ea typeface="Palatino Linotype"/>
                          <a:cs typeface="Palatino Linotype"/>
                          <a:sym typeface="Palatino Linotype"/>
                        </a:rPr>
                        <a:t>Programme</a:t>
                      </a:r>
                      <a:endParaRPr sz="2400" b="1">
                        <a:solidFill>
                          <a:schemeClr val="lt1"/>
                        </a:solidFill>
                        <a:latin typeface="Palatino Linotype"/>
                        <a:ea typeface="Palatino Linotype"/>
                        <a:cs typeface="Palatino Linotype"/>
                        <a:sym typeface="Palatino Linotype"/>
                      </a:endParaRPr>
                    </a:p>
                  </a:txBody>
                  <a:tcPr marL="91450" marR="91450" marT="45725" marB="45725"/>
                </a:tc>
                <a:extLst>
                  <a:ext uri="{0D108BD9-81ED-4DB2-BD59-A6C34878D82A}">
                    <a16:rowId xmlns:a16="http://schemas.microsoft.com/office/drawing/2014/main" val="10000"/>
                  </a:ext>
                </a:extLst>
              </a:tr>
              <a:tr h="645600">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12</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40</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HKU</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l" rtl="0">
                        <a:spcBef>
                          <a:spcPts val="0"/>
                        </a:spcBef>
                        <a:spcAft>
                          <a:spcPts val="0"/>
                        </a:spcAft>
                        <a:buNone/>
                      </a:pPr>
                      <a:r>
                        <a:rPr lang="en-US" sz="1800"/>
                        <a:t>International Business and Global Management</a:t>
                      </a:r>
                      <a:endParaRPr/>
                    </a:p>
                  </a:txBody>
                  <a:tcPr marL="91450" marR="91450" marT="45725" marB="45725"/>
                </a:tc>
                <a:extLst>
                  <a:ext uri="{0D108BD9-81ED-4DB2-BD59-A6C34878D82A}">
                    <a16:rowId xmlns:a16="http://schemas.microsoft.com/office/drawing/2014/main" val="10001"/>
                  </a:ext>
                </a:extLst>
              </a:tr>
              <a:tr h="645600">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42</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37</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HKU</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Palatino Linotype"/>
                        <a:buNone/>
                      </a:pPr>
                      <a:r>
                        <a:rPr lang="en-US" sz="1800">
                          <a:solidFill>
                            <a:schemeClr val="dk1"/>
                          </a:solidFill>
                          <a:latin typeface="Palatino Linotype"/>
                          <a:ea typeface="Palatino Linotype"/>
                          <a:cs typeface="Palatino Linotype"/>
                          <a:sym typeface="Palatino Linotype"/>
                        </a:rPr>
                        <a:t>Business Administration (Economics &amp; Finance)</a:t>
                      </a:r>
                      <a:endParaRPr/>
                    </a:p>
                  </a:txBody>
                  <a:tcPr marL="91450" marR="91450" marT="45725" marB="45725"/>
                </a:tc>
                <a:extLst>
                  <a:ext uri="{0D108BD9-81ED-4DB2-BD59-A6C34878D82A}">
                    <a16:rowId xmlns:a16="http://schemas.microsoft.com/office/drawing/2014/main" val="10002"/>
                  </a:ext>
                </a:extLst>
              </a:tr>
              <a:tr h="645600">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64</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38</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HKU</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Palatino Linotype"/>
                        <a:buNone/>
                      </a:pPr>
                      <a:r>
                        <a:rPr lang="en-US" sz="1800">
                          <a:solidFill>
                            <a:schemeClr val="dk1"/>
                          </a:solidFill>
                          <a:latin typeface="Palatino Linotype"/>
                          <a:ea typeface="Palatino Linotype"/>
                          <a:cs typeface="Palatino Linotype"/>
                          <a:sym typeface="Palatino Linotype"/>
                        </a:rPr>
                        <a:t>Business Administration (Accounting &amp; Finance)</a:t>
                      </a:r>
                      <a:endParaRPr/>
                    </a:p>
                  </a:txBody>
                  <a:tcPr marL="91450" marR="91450" marT="45725" marB="45725"/>
                </a:tc>
                <a:extLst>
                  <a:ext uri="{0D108BD9-81ED-4DB2-BD59-A6C34878D82A}">
                    <a16:rowId xmlns:a16="http://schemas.microsoft.com/office/drawing/2014/main" val="10003"/>
                  </a:ext>
                </a:extLst>
              </a:tr>
              <a:tr h="645600">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81</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34</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CUHK</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l" rtl="0">
                        <a:spcBef>
                          <a:spcPts val="0"/>
                        </a:spcBef>
                        <a:spcAft>
                          <a:spcPts val="0"/>
                        </a:spcAft>
                        <a:buNone/>
                      </a:pPr>
                      <a:r>
                        <a:rPr lang="en-US" sz="1800">
                          <a:solidFill>
                            <a:schemeClr val="dk1"/>
                          </a:solidFill>
                          <a:latin typeface="Palatino Linotype"/>
                          <a:ea typeface="Palatino Linotype"/>
                          <a:cs typeface="Palatino Linotype"/>
                          <a:sym typeface="Palatino Linotype"/>
                        </a:rPr>
                        <a:t>Nursing</a:t>
                      </a:r>
                      <a:endParaRPr sz="1800">
                        <a:solidFill>
                          <a:schemeClr val="dk1"/>
                        </a:solidFill>
                        <a:latin typeface="Palatino Linotype"/>
                        <a:ea typeface="Palatino Linotype"/>
                        <a:cs typeface="Palatino Linotype"/>
                        <a:sym typeface="Palatino Linotype"/>
                      </a:endParaRPr>
                    </a:p>
                  </a:txBody>
                  <a:tcPr marL="91450" marR="91450" marT="45725" marB="45725"/>
                </a:tc>
                <a:extLst>
                  <a:ext uri="{0D108BD9-81ED-4DB2-BD59-A6C34878D82A}">
                    <a16:rowId xmlns:a16="http://schemas.microsoft.com/office/drawing/2014/main" val="10004"/>
                  </a:ext>
                </a:extLst>
              </a:tr>
              <a:tr h="645600">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109</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34</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HKUST</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Palatino Linotype"/>
                        <a:buNone/>
                      </a:pPr>
                      <a:r>
                        <a:rPr lang="en-US" sz="1800">
                          <a:solidFill>
                            <a:schemeClr val="dk1"/>
                          </a:solidFill>
                          <a:latin typeface="Palatino Linotype"/>
                          <a:ea typeface="Palatino Linotype"/>
                          <a:cs typeface="Palatino Linotype"/>
                          <a:sym typeface="Palatino Linotype"/>
                        </a:rPr>
                        <a:t>Business Administration (Information System)</a:t>
                      </a:r>
                      <a:endParaRPr/>
                    </a:p>
                  </a:txBody>
                  <a:tcPr marL="91450" marR="91450" marT="45725" marB="45725"/>
                </a:tc>
                <a:extLst>
                  <a:ext uri="{0D108BD9-81ED-4DB2-BD59-A6C34878D82A}">
                    <a16:rowId xmlns:a16="http://schemas.microsoft.com/office/drawing/2014/main" val="10005"/>
                  </a:ext>
                </a:extLst>
              </a:tr>
            </a:tbl>
          </a:graphicData>
        </a:graphic>
      </p:graphicFrame>
      <p:sp>
        <p:nvSpPr>
          <p:cNvPr id="360" name="Google Shape;360;p29"/>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361" name="Google Shape;361;p29"/>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3"/>
          <p:cNvSpPr txBox="1">
            <a:spLocks noGrp="1"/>
          </p:cNvSpPr>
          <p:nvPr>
            <p:ph type="title"/>
          </p:nvPr>
        </p:nvSpPr>
        <p:spPr>
          <a:xfrm>
            <a:off x="457200" y="304800"/>
            <a:ext cx="8229600" cy="1524000"/>
          </a:xfrm>
          <a:prstGeom prst="rect">
            <a:avLst/>
          </a:prstGeom>
          <a:noFill/>
          <a:ln>
            <a:noFill/>
          </a:ln>
        </p:spPr>
        <p:txBody>
          <a:bodyPr spcFirstLastPara="1" wrap="square" lIns="91425" tIns="45700" rIns="91425" bIns="45700" anchor="b" anchorCtr="0">
            <a:noAutofit/>
          </a:bodyPr>
          <a:lstStyle/>
          <a:p>
            <a:pPr marL="0" lvl="0" indent="0" algn="ctr" rtl="0">
              <a:lnSpc>
                <a:spcPct val="145000"/>
              </a:lnSpc>
              <a:spcBef>
                <a:spcPts val="0"/>
              </a:spcBef>
              <a:spcAft>
                <a:spcPts val="0"/>
              </a:spcAft>
              <a:buClr>
                <a:srgbClr val="0070C0"/>
              </a:buClr>
              <a:buSzPts val="4000"/>
              <a:buFont typeface="Palatino Linotype"/>
              <a:buNone/>
            </a:pPr>
            <a:r>
              <a:rPr lang="en-US" sz="4000" b="1">
                <a:solidFill>
                  <a:srgbClr val="0070C0"/>
                </a:solidFill>
              </a:rPr>
              <a:t>Vision and Mission </a:t>
            </a:r>
            <a:br>
              <a:rPr lang="en-US" sz="4000" b="1">
                <a:solidFill>
                  <a:srgbClr val="0070C0"/>
                </a:solidFill>
              </a:rPr>
            </a:br>
            <a:r>
              <a:rPr lang="en-US" sz="4000" b="1">
                <a:solidFill>
                  <a:srgbClr val="0070C0"/>
                </a:solidFill>
              </a:rPr>
              <a:t>願景及使命</a:t>
            </a:r>
            <a:endParaRPr sz="4000" b="1">
              <a:solidFill>
                <a:srgbClr val="0070C0"/>
              </a:solidFill>
            </a:endParaRPr>
          </a:p>
        </p:txBody>
      </p:sp>
      <p:sp>
        <p:nvSpPr>
          <p:cNvPr id="113" name="Google Shape;113;p3"/>
          <p:cNvSpPr txBox="1">
            <a:spLocks noGrp="1"/>
          </p:cNvSpPr>
          <p:nvPr>
            <p:ph type="body" idx="1"/>
          </p:nvPr>
        </p:nvSpPr>
        <p:spPr>
          <a:xfrm>
            <a:off x="457200" y="2133600"/>
            <a:ext cx="8229600" cy="45259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000"/>
              <a:buChar char="•"/>
            </a:pPr>
            <a:r>
              <a:rPr lang="en-US" sz="3000" b="1">
                <a:solidFill>
                  <a:schemeClr val="dk1"/>
                </a:solidFill>
              </a:rPr>
              <a:t>Grooming all-rounders to meet 21</a:t>
            </a:r>
            <a:r>
              <a:rPr lang="en-US" sz="3000" b="1" baseline="30000">
                <a:solidFill>
                  <a:schemeClr val="dk1"/>
                </a:solidFill>
              </a:rPr>
              <a:t>st</a:t>
            </a:r>
            <a:r>
              <a:rPr lang="en-US" sz="3000" b="1">
                <a:solidFill>
                  <a:schemeClr val="dk1"/>
                </a:solidFill>
              </a:rPr>
              <a:t> century challenges</a:t>
            </a:r>
            <a:br>
              <a:rPr lang="en-US" sz="3000" b="1">
                <a:solidFill>
                  <a:schemeClr val="dk1"/>
                </a:solidFill>
              </a:rPr>
            </a:br>
            <a:r>
              <a:rPr lang="en-US" sz="3000" b="1">
                <a:solidFill>
                  <a:schemeClr val="dk1"/>
                </a:solidFill>
              </a:rPr>
              <a:t>培育全才迎接21世紀的挑戰</a:t>
            </a:r>
            <a:endParaRPr sz="3000" b="1">
              <a:solidFill>
                <a:schemeClr val="dk1"/>
              </a:solidFill>
            </a:endParaRPr>
          </a:p>
          <a:p>
            <a:pPr marL="0" lvl="0" indent="0" algn="l" rtl="0">
              <a:spcBef>
                <a:spcPts val="500"/>
              </a:spcBef>
              <a:spcAft>
                <a:spcPts val="0"/>
              </a:spcAft>
              <a:buClr>
                <a:schemeClr val="dk1"/>
              </a:buClr>
              <a:buSzPts val="2500"/>
              <a:buNone/>
            </a:pPr>
            <a:r>
              <a:rPr lang="en-US" sz="2500" b="1">
                <a:solidFill>
                  <a:schemeClr val="dk1"/>
                </a:solidFill>
              </a:rPr>
              <a:t>    ~ Cultivate 21</a:t>
            </a:r>
            <a:r>
              <a:rPr lang="en-US" sz="2500" b="1" baseline="30000">
                <a:solidFill>
                  <a:schemeClr val="dk1"/>
                </a:solidFill>
              </a:rPr>
              <a:t>st</a:t>
            </a:r>
            <a:r>
              <a:rPr lang="en-US" sz="2500" b="1">
                <a:solidFill>
                  <a:schemeClr val="dk1"/>
                </a:solidFill>
              </a:rPr>
              <a:t> century skills 培養21世紀的技能</a:t>
            </a:r>
            <a:endParaRPr sz="2500" b="1">
              <a:solidFill>
                <a:schemeClr val="dk1"/>
              </a:solidFill>
            </a:endParaRPr>
          </a:p>
          <a:p>
            <a:pPr marL="0" lvl="0" indent="0" algn="l" rtl="0">
              <a:spcBef>
                <a:spcPts val="500"/>
              </a:spcBef>
              <a:spcAft>
                <a:spcPts val="0"/>
              </a:spcAft>
              <a:buClr>
                <a:schemeClr val="dk1"/>
              </a:buClr>
              <a:buSzPts val="2500"/>
              <a:buNone/>
            </a:pPr>
            <a:r>
              <a:rPr lang="en-US" sz="2500" b="1">
                <a:solidFill>
                  <a:schemeClr val="dk1"/>
                </a:solidFill>
              </a:rPr>
              <a:t>       e.g. critical thinking, problem-solving, </a:t>
            </a:r>
            <a:endParaRPr/>
          </a:p>
          <a:p>
            <a:pPr marL="0" lvl="0" indent="0" algn="l" rtl="0">
              <a:spcBef>
                <a:spcPts val="500"/>
              </a:spcBef>
              <a:spcAft>
                <a:spcPts val="0"/>
              </a:spcAft>
              <a:buClr>
                <a:schemeClr val="dk1"/>
              </a:buClr>
              <a:buSzPts val="2500"/>
              <a:buNone/>
            </a:pPr>
            <a:r>
              <a:rPr lang="en-US" sz="2500" b="1">
                <a:solidFill>
                  <a:schemeClr val="dk1"/>
                </a:solidFill>
              </a:rPr>
              <a:t>               communication, collaborative skills</a:t>
            </a:r>
            <a:br>
              <a:rPr lang="en-US" sz="2500" b="1">
                <a:solidFill>
                  <a:schemeClr val="dk1"/>
                </a:solidFill>
              </a:rPr>
            </a:br>
            <a:r>
              <a:rPr lang="en-US" sz="2500" b="1">
                <a:solidFill>
                  <a:schemeClr val="dk1"/>
                </a:solidFill>
              </a:rPr>
              <a:t>       如: 批判性思考、解難能力、溝通技巧、協作能力</a:t>
            </a:r>
            <a:endParaRPr sz="2500" b="1">
              <a:solidFill>
                <a:schemeClr val="dk1"/>
              </a:solidFill>
            </a:endParaRPr>
          </a:p>
          <a:p>
            <a:pPr marL="0" lvl="0" indent="0" algn="l" rtl="0">
              <a:spcBef>
                <a:spcPts val="500"/>
              </a:spcBef>
              <a:spcAft>
                <a:spcPts val="0"/>
              </a:spcAft>
              <a:buClr>
                <a:schemeClr val="dk1"/>
              </a:buClr>
              <a:buSzPts val="2500"/>
              <a:buNone/>
            </a:pPr>
            <a:r>
              <a:rPr lang="en-US" sz="2500" b="1">
                <a:solidFill>
                  <a:schemeClr val="dk1"/>
                </a:solidFill>
              </a:rPr>
              <a:t>    ~ Develop international-mindedness 發展國際視野</a:t>
            </a:r>
            <a:endParaRPr sz="2500" b="1">
              <a:solidFill>
                <a:schemeClr val="dk1"/>
              </a:solidFill>
            </a:endParaRPr>
          </a:p>
        </p:txBody>
      </p:sp>
      <p:sp>
        <p:nvSpPr>
          <p:cNvPr id="114" name="Google Shape;114;p3"/>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115" name="Google Shape;115;p3"/>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30"/>
          <p:cNvSpPr txBox="1">
            <a:spLocks noGrp="1"/>
          </p:cNvSpPr>
          <p:nvPr>
            <p:ph type="title"/>
          </p:nvPr>
        </p:nvSpPr>
        <p:spPr>
          <a:xfrm>
            <a:off x="457200" y="0"/>
            <a:ext cx="822960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rgbClr val="0070C0"/>
              </a:buClr>
              <a:buSzPct val="100000"/>
              <a:buFont typeface="Palatino Linotype"/>
              <a:buNone/>
            </a:pPr>
            <a:r>
              <a:rPr lang="en-US" sz="3400" b="1">
                <a:solidFill>
                  <a:srgbClr val="0070C0"/>
                </a:solidFill>
              </a:rPr>
              <a:t>Adding Value in </a:t>
            </a:r>
            <a:br>
              <a:rPr lang="en-US" sz="3400" b="1">
                <a:solidFill>
                  <a:srgbClr val="0070C0"/>
                </a:solidFill>
              </a:rPr>
            </a:br>
            <a:r>
              <a:rPr lang="en-US" sz="3400" b="1">
                <a:solidFill>
                  <a:srgbClr val="0070C0"/>
                </a:solidFill>
              </a:rPr>
              <a:t>Academic Achievement</a:t>
            </a:r>
            <a:br>
              <a:rPr lang="en-US" sz="3400" b="1">
                <a:solidFill>
                  <a:srgbClr val="0070C0"/>
                </a:solidFill>
              </a:rPr>
            </a:br>
            <a:r>
              <a:rPr lang="en-US" sz="3400" b="1">
                <a:solidFill>
                  <a:srgbClr val="0070C0"/>
                </a:solidFill>
              </a:rPr>
              <a:t>為學業成績增值</a:t>
            </a:r>
            <a:endParaRPr sz="3400" b="1">
              <a:solidFill>
                <a:srgbClr val="0070C0"/>
              </a:solidFill>
            </a:endParaRPr>
          </a:p>
        </p:txBody>
      </p:sp>
      <p:sp>
        <p:nvSpPr>
          <p:cNvPr id="367" name="Google Shape;367;p3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400"/>
              <a:buNone/>
            </a:pPr>
            <a:r>
              <a:rPr lang="en-US" u="sng">
                <a:solidFill>
                  <a:schemeClr val="dk1"/>
                </a:solidFill>
              </a:rPr>
              <a:t>中三排名及IB成績與出路的比較</a:t>
            </a:r>
            <a:endParaRPr u="sng">
              <a:solidFill>
                <a:schemeClr val="dk1"/>
              </a:solidFill>
            </a:endParaRPr>
          </a:p>
        </p:txBody>
      </p:sp>
      <p:graphicFrame>
        <p:nvGraphicFramePr>
          <p:cNvPr id="368" name="Google Shape;368;p30"/>
          <p:cNvGraphicFramePr/>
          <p:nvPr/>
        </p:nvGraphicFramePr>
        <p:xfrm>
          <a:off x="838199" y="2286000"/>
          <a:ext cx="7467600" cy="3685210"/>
        </p:xfrm>
        <a:graphic>
          <a:graphicData uri="http://schemas.openxmlformats.org/drawingml/2006/table">
            <a:tbl>
              <a:tblPr firstRow="1" bandRow="1">
                <a:noFill/>
                <a:tableStyleId>{55C71ADA-0B2B-4BEA-98B0-6B8571A42486}</a:tableStyleId>
              </a:tblPr>
              <a:tblGrid>
                <a:gridCol w="1374425">
                  <a:extLst>
                    <a:ext uri="{9D8B030D-6E8A-4147-A177-3AD203B41FA5}">
                      <a16:colId xmlns:a16="http://schemas.microsoft.com/office/drawing/2014/main" val="20000"/>
                    </a:ext>
                  </a:extLst>
                </a:gridCol>
                <a:gridCol w="1374425">
                  <a:extLst>
                    <a:ext uri="{9D8B030D-6E8A-4147-A177-3AD203B41FA5}">
                      <a16:colId xmlns:a16="http://schemas.microsoft.com/office/drawing/2014/main" val="20001"/>
                    </a:ext>
                  </a:extLst>
                </a:gridCol>
                <a:gridCol w="1526825">
                  <a:extLst>
                    <a:ext uri="{9D8B030D-6E8A-4147-A177-3AD203B41FA5}">
                      <a16:colId xmlns:a16="http://schemas.microsoft.com/office/drawing/2014/main" val="20002"/>
                    </a:ext>
                  </a:extLst>
                </a:gridCol>
                <a:gridCol w="3191925">
                  <a:extLst>
                    <a:ext uri="{9D8B030D-6E8A-4147-A177-3AD203B41FA5}">
                      <a16:colId xmlns:a16="http://schemas.microsoft.com/office/drawing/2014/main" val="20003"/>
                    </a:ext>
                  </a:extLst>
                </a:gridCol>
              </a:tblGrid>
              <a:tr h="435800">
                <a:tc>
                  <a:txBody>
                    <a:bodyPr/>
                    <a:lstStyle/>
                    <a:p>
                      <a:pPr marL="0" marR="0" lvl="0" indent="0" algn="ctr" rtl="0">
                        <a:spcBef>
                          <a:spcPts val="0"/>
                        </a:spcBef>
                        <a:spcAft>
                          <a:spcPts val="0"/>
                        </a:spcAft>
                        <a:buNone/>
                      </a:pPr>
                      <a:r>
                        <a:rPr lang="en-US" sz="2400"/>
                        <a:t>F3排名</a:t>
                      </a:r>
                      <a:endParaRPr sz="2400"/>
                    </a:p>
                  </a:txBody>
                  <a:tcPr marL="91450" marR="91450" marT="45725" marB="45725"/>
                </a:tc>
                <a:tc>
                  <a:txBody>
                    <a:bodyPr/>
                    <a:lstStyle/>
                    <a:p>
                      <a:pPr marL="0" marR="0" lvl="0" indent="0" algn="ctr" rtl="0">
                        <a:spcBef>
                          <a:spcPts val="0"/>
                        </a:spcBef>
                        <a:spcAft>
                          <a:spcPts val="0"/>
                        </a:spcAft>
                        <a:buNone/>
                      </a:pPr>
                      <a:r>
                        <a:rPr lang="en-US" sz="2400" b="1">
                          <a:solidFill>
                            <a:schemeClr val="lt1"/>
                          </a:solidFill>
                          <a:latin typeface="Palatino Linotype"/>
                          <a:ea typeface="Palatino Linotype"/>
                          <a:cs typeface="Palatino Linotype"/>
                          <a:sym typeface="Palatino Linotype"/>
                        </a:rPr>
                        <a:t>IB成績</a:t>
                      </a:r>
                      <a:endParaRPr sz="2400" b="1">
                        <a:solidFill>
                          <a:schemeClr val="lt1"/>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2400" b="1">
                          <a:solidFill>
                            <a:schemeClr val="lt1"/>
                          </a:solidFill>
                          <a:latin typeface="Palatino Linotype"/>
                          <a:ea typeface="Palatino Linotype"/>
                          <a:cs typeface="Palatino Linotype"/>
                          <a:sym typeface="Palatino Linotype"/>
                        </a:rPr>
                        <a:t>大學</a:t>
                      </a:r>
                      <a:endParaRPr sz="2400" b="1">
                        <a:solidFill>
                          <a:schemeClr val="lt1"/>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2400" b="1">
                          <a:solidFill>
                            <a:schemeClr val="lt1"/>
                          </a:solidFill>
                          <a:latin typeface="Palatino Linotype"/>
                          <a:ea typeface="Palatino Linotype"/>
                          <a:cs typeface="Palatino Linotype"/>
                          <a:sym typeface="Palatino Linotype"/>
                        </a:rPr>
                        <a:t>課程</a:t>
                      </a:r>
                      <a:endParaRPr sz="2400" b="1">
                        <a:solidFill>
                          <a:schemeClr val="lt1"/>
                        </a:solidFill>
                        <a:latin typeface="Palatino Linotype"/>
                        <a:ea typeface="Palatino Linotype"/>
                        <a:cs typeface="Palatino Linotype"/>
                        <a:sym typeface="Palatino Linotype"/>
                      </a:endParaRPr>
                    </a:p>
                  </a:txBody>
                  <a:tcPr marL="91450" marR="91450" marT="45725" marB="45725"/>
                </a:tc>
                <a:extLst>
                  <a:ext uri="{0D108BD9-81ED-4DB2-BD59-A6C34878D82A}">
                    <a16:rowId xmlns:a16="http://schemas.microsoft.com/office/drawing/2014/main" val="10000"/>
                  </a:ext>
                </a:extLst>
              </a:tr>
              <a:tr h="645600">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12</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40</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港大</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l" rtl="0">
                        <a:spcBef>
                          <a:spcPts val="0"/>
                        </a:spcBef>
                        <a:spcAft>
                          <a:spcPts val="0"/>
                        </a:spcAft>
                        <a:buNone/>
                      </a:pPr>
                      <a:r>
                        <a:rPr lang="en-US" sz="1800"/>
                        <a:t>國際商業及環球管理</a:t>
                      </a:r>
                      <a:endParaRPr sz="1800"/>
                    </a:p>
                  </a:txBody>
                  <a:tcPr marL="91450" marR="91450" marT="45725" marB="45725"/>
                </a:tc>
                <a:extLst>
                  <a:ext uri="{0D108BD9-81ED-4DB2-BD59-A6C34878D82A}">
                    <a16:rowId xmlns:a16="http://schemas.microsoft.com/office/drawing/2014/main" val="10001"/>
                  </a:ext>
                </a:extLst>
              </a:tr>
              <a:tr h="645600">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42</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37</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港大</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Palatino Linotype"/>
                        <a:buNone/>
                      </a:pPr>
                      <a:r>
                        <a:rPr lang="en-US" sz="1800">
                          <a:solidFill>
                            <a:schemeClr val="dk1"/>
                          </a:solidFill>
                          <a:latin typeface="Palatino Linotype"/>
                          <a:ea typeface="Palatino Linotype"/>
                          <a:cs typeface="Palatino Linotype"/>
                          <a:sym typeface="Palatino Linotype"/>
                        </a:rPr>
                        <a:t>工商管理 (經濟及金融)</a:t>
                      </a:r>
                      <a:endParaRPr/>
                    </a:p>
                  </a:txBody>
                  <a:tcPr marL="91450" marR="91450" marT="45725" marB="45725"/>
                </a:tc>
                <a:extLst>
                  <a:ext uri="{0D108BD9-81ED-4DB2-BD59-A6C34878D82A}">
                    <a16:rowId xmlns:a16="http://schemas.microsoft.com/office/drawing/2014/main" val="10002"/>
                  </a:ext>
                </a:extLst>
              </a:tr>
              <a:tr h="645600">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64</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38</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港大</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Palatino Linotype"/>
                        <a:buNone/>
                      </a:pPr>
                      <a:r>
                        <a:rPr lang="en-US" sz="1800">
                          <a:solidFill>
                            <a:schemeClr val="dk1"/>
                          </a:solidFill>
                          <a:latin typeface="Palatino Linotype"/>
                          <a:ea typeface="Palatino Linotype"/>
                          <a:cs typeface="Palatino Linotype"/>
                          <a:sym typeface="Palatino Linotype"/>
                        </a:rPr>
                        <a:t>工商管理 (會計及財務)</a:t>
                      </a:r>
                      <a:endParaRPr/>
                    </a:p>
                  </a:txBody>
                  <a:tcPr marL="91450" marR="91450" marT="45725" marB="45725"/>
                </a:tc>
                <a:extLst>
                  <a:ext uri="{0D108BD9-81ED-4DB2-BD59-A6C34878D82A}">
                    <a16:rowId xmlns:a16="http://schemas.microsoft.com/office/drawing/2014/main" val="10003"/>
                  </a:ext>
                </a:extLst>
              </a:tr>
              <a:tr h="645600">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81</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34</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中大</a:t>
                      </a:r>
                      <a:endParaRPr/>
                    </a:p>
                  </a:txBody>
                  <a:tcPr marL="91450" marR="91450" marT="45725" marB="45725"/>
                </a:tc>
                <a:tc>
                  <a:txBody>
                    <a:bodyPr/>
                    <a:lstStyle/>
                    <a:p>
                      <a:pPr marL="0" marR="0" lvl="0" indent="0" algn="l" rtl="0">
                        <a:spcBef>
                          <a:spcPts val="0"/>
                        </a:spcBef>
                        <a:spcAft>
                          <a:spcPts val="0"/>
                        </a:spcAft>
                        <a:buNone/>
                      </a:pPr>
                      <a:r>
                        <a:rPr lang="en-US" sz="1800">
                          <a:solidFill>
                            <a:schemeClr val="dk1"/>
                          </a:solidFill>
                          <a:latin typeface="Palatino Linotype"/>
                          <a:ea typeface="Palatino Linotype"/>
                          <a:cs typeface="Palatino Linotype"/>
                          <a:sym typeface="Palatino Linotype"/>
                        </a:rPr>
                        <a:t>護理學</a:t>
                      </a:r>
                      <a:endParaRPr/>
                    </a:p>
                  </a:txBody>
                  <a:tcPr marL="91450" marR="91450" marT="45725" marB="45725"/>
                </a:tc>
                <a:extLst>
                  <a:ext uri="{0D108BD9-81ED-4DB2-BD59-A6C34878D82A}">
                    <a16:rowId xmlns:a16="http://schemas.microsoft.com/office/drawing/2014/main" val="10004"/>
                  </a:ext>
                </a:extLst>
              </a:tr>
              <a:tr h="645600">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109</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34</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科大</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Palatino Linotype"/>
                        <a:buNone/>
                      </a:pPr>
                      <a:r>
                        <a:rPr lang="en-US" sz="1800">
                          <a:solidFill>
                            <a:schemeClr val="dk1"/>
                          </a:solidFill>
                          <a:latin typeface="Palatino Linotype"/>
                          <a:ea typeface="Palatino Linotype"/>
                          <a:cs typeface="Palatino Linotype"/>
                          <a:sym typeface="Palatino Linotype"/>
                        </a:rPr>
                        <a:t>工商管理 (資訊系統)</a:t>
                      </a:r>
                      <a:endParaRPr/>
                    </a:p>
                  </a:txBody>
                  <a:tcPr marL="91450" marR="91450" marT="45725" marB="45725"/>
                </a:tc>
                <a:extLst>
                  <a:ext uri="{0D108BD9-81ED-4DB2-BD59-A6C34878D82A}">
                    <a16:rowId xmlns:a16="http://schemas.microsoft.com/office/drawing/2014/main" val="10005"/>
                  </a:ext>
                </a:extLst>
              </a:tr>
            </a:tbl>
          </a:graphicData>
        </a:graphic>
      </p:graphicFrame>
      <p:sp>
        <p:nvSpPr>
          <p:cNvPr id="369" name="Google Shape;369;p30"/>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370" name="Google Shape;370;p30"/>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31"/>
          <p:cNvSpPr txBox="1">
            <a:spLocks noGrp="1"/>
          </p:cNvSpPr>
          <p:nvPr>
            <p:ph type="title"/>
          </p:nvPr>
        </p:nvSpPr>
        <p:spPr>
          <a:xfrm>
            <a:off x="457200" y="0"/>
            <a:ext cx="8229600" cy="16002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lt1"/>
              </a:buClr>
              <a:buSzPts val="2800"/>
              <a:buFont typeface="Palatino Linotype"/>
              <a:buNone/>
            </a:pPr>
            <a:r>
              <a:rPr lang="en-US" sz="2800" b="1">
                <a:solidFill>
                  <a:schemeClr val="lt1"/>
                </a:solidFill>
              </a:rPr>
              <a:t/>
            </a:r>
            <a:br>
              <a:rPr lang="en-US" sz="2800" b="1">
                <a:solidFill>
                  <a:schemeClr val="lt1"/>
                </a:solidFill>
              </a:rPr>
            </a:br>
            <a:r>
              <a:rPr lang="en-US" sz="2800" b="1">
                <a:solidFill>
                  <a:schemeClr val="lt1"/>
                </a:solidFill>
              </a:rPr>
              <a:t/>
            </a:r>
            <a:br>
              <a:rPr lang="en-US" sz="2800" b="1">
                <a:solidFill>
                  <a:schemeClr val="lt1"/>
                </a:solidFill>
              </a:rPr>
            </a:br>
            <a:r>
              <a:rPr lang="en-US" sz="2800" b="1">
                <a:solidFill>
                  <a:schemeClr val="lt1"/>
                </a:solidFill>
              </a:rPr>
              <a:t/>
            </a:r>
            <a:br>
              <a:rPr lang="en-US" sz="2800" b="1">
                <a:solidFill>
                  <a:schemeClr val="lt1"/>
                </a:solidFill>
              </a:rPr>
            </a:br>
            <a:r>
              <a:rPr lang="en-US" sz="3200" b="1">
                <a:solidFill>
                  <a:srgbClr val="0070C0"/>
                </a:solidFill>
              </a:rPr>
              <a:t>NPLC Graduates </a:t>
            </a:r>
            <a:br>
              <a:rPr lang="en-US" sz="3200" b="1">
                <a:solidFill>
                  <a:srgbClr val="0070C0"/>
                </a:solidFill>
              </a:rPr>
            </a:br>
            <a:r>
              <a:rPr lang="en-US" sz="3200" b="1">
                <a:solidFill>
                  <a:srgbClr val="0070C0"/>
                </a:solidFill>
              </a:rPr>
              <a:t>Hong Kong Universities </a:t>
            </a:r>
            <a:br>
              <a:rPr lang="en-US" sz="3200" b="1">
                <a:solidFill>
                  <a:srgbClr val="0070C0"/>
                </a:solidFill>
              </a:rPr>
            </a:br>
            <a:r>
              <a:rPr lang="en-US" sz="3200" b="1">
                <a:solidFill>
                  <a:srgbClr val="0070C0"/>
                </a:solidFill>
              </a:rPr>
              <a:t>Admission Highlights</a:t>
            </a:r>
            <a:endParaRPr sz="3200" b="1">
              <a:solidFill>
                <a:schemeClr val="dk1"/>
              </a:solidFill>
            </a:endParaRPr>
          </a:p>
        </p:txBody>
      </p:sp>
      <p:graphicFrame>
        <p:nvGraphicFramePr>
          <p:cNvPr id="376" name="Google Shape;376;p31"/>
          <p:cNvGraphicFramePr/>
          <p:nvPr/>
        </p:nvGraphicFramePr>
        <p:xfrm>
          <a:off x="457200" y="1600200"/>
          <a:ext cx="8229600" cy="5121175"/>
        </p:xfrm>
        <a:graphic>
          <a:graphicData uri="http://schemas.openxmlformats.org/drawingml/2006/table">
            <a:tbl>
              <a:tblPr firstRow="1" firstCol="1" bandRow="1">
                <a:noFill/>
                <a:tableStyleId>{55C71ADA-0B2B-4BEA-98B0-6B8571A42486}</a:tableStyleId>
              </a:tblPr>
              <a:tblGrid>
                <a:gridCol w="3706350">
                  <a:extLst>
                    <a:ext uri="{9D8B030D-6E8A-4147-A177-3AD203B41FA5}">
                      <a16:colId xmlns:a16="http://schemas.microsoft.com/office/drawing/2014/main" val="20000"/>
                    </a:ext>
                  </a:extLst>
                </a:gridCol>
                <a:gridCol w="4523250">
                  <a:extLst>
                    <a:ext uri="{9D8B030D-6E8A-4147-A177-3AD203B41FA5}">
                      <a16:colId xmlns:a16="http://schemas.microsoft.com/office/drawing/2014/main" val="20001"/>
                    </a:ext>
                  </a:extLst>
                </a:gridCol>
              </a:tblGrid>
              <a:tr h="341150">
                <a:tc>
                  <a:txBody>
                    <a:bodyPr/>
                    <a:lstStyle/>
                    <a:p>
                      <a:pPr marL="0" marR="0" lvl="0" indent="0" algn="ctr" rtl="0">
                        <a:spcBef>
                          <a:spcPts val="0"/>
                        </a:spcBef>
                        <a:spcAft>
                          <a:spcPts val="0"/>
                        </a:spcAft>
                        <a:buNone/>
                      </a:pPr>
                      <a:r>
                        <a:rPr lang="en-US" sz="1600" b="1">
                          <a:solidFill>
                            <a:schemeClr val="lt1"/>
                          </a:solidFill>
                          <a:latin typeface="Palatino Linotype"/>
                          <a:ea typeface="Palatino Linotype"/>
                          <a:cs typeface="Palatino Linotype"/>
                          <a:sym typeface="Palatino Linotype"/>
                        </a:rPr>
                        <a:t>University</a:t>
                      </a:r>
                      <a:endParaRPr sz="1600" b="1">
                        <a:solidFill>
                          <a:schemeClr val="lt1"/>
                        </a:solidFill>
                        <a:latin typeface="Palatino Linotype"/>
                        <a:ea typeface="Palatino Linotype"/>
                        <a:cs typeface="Palatino Linotype"/>
                        <a:sym typeface="Palatino Linotype"/>
                      </a:endParaRPr>
                    </a:p>
                  </a:txBody>
                  <a:tcPr marL="49275" marR="49275" marT="0" marB="0"/>
                </a:tc>
                <a:tc>
                  <a:txBody>
                    <a:bodyPr/>
                    <a:lstStyle/>
                    <a:p>
                      <a:pPr marL="0" marR="0" lvl="0" indent="0" algn="ctr" rtl="0">
                        <a:spcBef>
                          <a:spcPts val="0"/>
                        </a:spcBef>
                        <a:spcAft>
                          <a:spcPts val="0"/>
                        </a:spcAft>
                        <a:buNone/>
                      </a:pPr>
                      <a:r>
                        <a:rPr lang="en-US" sz="1600" b="1">
                          <a:solidFill>
                            <a:schemeClr val="lt1"/>
                          </a:solidFill>
                          <a:latin typeface="Palatino Linotype"/>
                          <a:ea typeface="Palatino Linotype"/>
                          <a:cs typeface="Palatino Linotype"/>
                          <a:sym typeface="Palatino Linotype"/>
                        </a:rPr>
                        <a:t>Programme</a:t>
                      </a:r>
                      <a:endParaRPr sz="1600" b="1">
                        <a:solidFill>
                          <a:schemeClr val="lt1"/>
                        </a:solidFill>
                        <a:latin typeface="Palatino Linotype"/>
                        <a:ea typeface="Palatino Linotype"/>
                        <a:cs typeface="Palatino Linotype"/>
                        <a:sym typeface="Palatino Linotype"/>
                      </a:endParaRPr>
                    </a:p>
                  </a:txBody>
                  <a:tcPr marL="49275" marR="49275" marT="0" marB="0"/>
                </a:tc>
                <a:extLst>
                  <a:ext uri="{0D108BD9-81ED-4DB2-BD59-A6C34878D82A}">
                    <a16:rowId xmlns:a16="http://schemas.microsoft.com/office/drawing/2014/main" val="10000"/>
                  </a:ext>
                </a:extLst>
              </a:tr>
              <a:tr h="381275">
                <a:tc rowSpan="5">
                  <a:txBody>
                    <a:bodyPr/>
                    <a:lstStyle/>
                    <a:p>
                      <a:pPr marL="0" marR="0" lvl="0" indent="0" algn="l" rtl="0">
                        <a:spcBef>
                          <a:spcPts val="0"/>
                        </a:spcBef>
                        <a:spcAft>
                          <a:spcPts val="0"/>
                        </a:spcAft>
                        <a:buNone/>
                      </a:pPr>
                      <a:endParaRPr sz="1600" b="0">
                        <a:latin typeface="Palatino Linotype"/>
                        <a:ea typeface="Palatino Linotype"/>
                        <a:cs typeface="Palatino Linotype"/>
                        <a:sym typeface="Palatino Linotype"/>
                      </a:endParaRPr>
                    </a:p>
                    <a:p>
                      <a:pPr marL="0" marR="0" lvl="0" indent="0" algn="l" rtl="0">
                        <a:spcBef>
                          <a:spcPts val="0"/>
                        </a:spcBef>
                        <a:spcAft>
                          <a:spcPts val="0"/>
                        </a:spcAft>
                        <a:buNone/>
                      </a:pPr>
                      <a:endParaRPr sz="1600" b="0">
                        <a:latin typeface="Palatino Linotype"/>
                        <a:ea typeface="Palatino Linotype"/>
                        <a:cs typeface="Palatino Linotype"/>
                        <a:sym typeface="Palatino Linotype"/>
                      </a:endParaRPr>
                    </a:p>
                    <a:p>
                      <a:pPr marL="0" marR="0" lvl="0" indent="0" algn="l" rtl="0">
                        <a:spcBef>
                          <a:spcPts val="0"/>
                        </a:spcBef>
                        <a:spcAft>
                          <a:spcPts val="0"/>
                        </a:spcAft>
                        <a:buNone/>
                      </a:pPr>
                      <a:endParaRPr sz="1600" b="0">
                        <a:latin typeface="Palatino Linotype"/>
                        <a:ea typeface="Palatino Linotype"/>
                        <a:cs typeface="Palatino Linotype"/>
                        <a:sym typeface="Palatino Linotype"/>
                      </a:endParaRPr>
                    </a:p>
                    <a:p>
                      <a:pPr marL="0" marR="0" lvl="0" indent="0" algn="l" rtl="0">
                        <a:spcBef>
                          <a:spcPts val="0"/>
                        </a:spcBef>
                        <a:spcAft>
                          <a:spcPts val="0"/>
                        </a:spcAft>
                        <a:buNone/>
                      </a:pPr>
                      <a:endParaRPr sz="1600" b="0">
                        <a:latin typeface="Palatino Linotype"/>
                        <a:ea typeface="Palatino Linotype"/>
                        <a:cs typeface="Palatino Linotype"/>
                        <a:sym typeface="Palatino Linotype"/>
                      </a:endParaRPr>
                    </a:p>
                    <a:p>
                      <a:pPr marL="0" marR="0" lvl="0" indent="0" algn="l" rtl="0">
                        <a:spcBef>
                          <a:spcPts val="0"/>
                        </a:spcBef>
                        <a:spcAft>
                          <a:spcPts val="0"/>
                        </a:spcAft>
                        <a:buNone/>
                      </a:pPr>
                      <a:r>
                        <a:rPr lang="en-US" sz="1600" b="0">
                          <a:latin typeface="Palatino Linotype"/>
                          <a:ea typeface="Palatino Linotype"/>
                          <a:cs typeface="Palatino Linotype"/>
                          <a:sym typeface="Palatino Linotype"/>
                        </a:rPr>
                        <a:t>University of Hong Kong </a:t>
                      </a:r>
                      <a:endParaRPr sz="1600" b="0">
                        <a:latin typeface="Palatino Linotype"/>
                        <a:ea typeface="Palatino Linotype"/>
                        <a:cs typeface="Palatino Linotype"/>
                        <a:sym typeface="Palatino Linotype"/>
                      </a:endParaRPr>
                    </a:p>
                  </a:txBody>
                  <a:tcPr marL="49275" marR="49275" marT="0" marB="0"/>
                </a:tc>
                <a:tc>
                  <a:txBody>
                    <a:bodyPr/>
                    <a:lstStyle/>
                    <a:p>
                      <a:pPr marL="0" marR="0" lvl="0" indent="0" algn="l" rtl="0">
                        <a:spcBef>
                          <a:spcPts val="0"/>
                        </a:spcBef>
                        <a:spcAft>
                          <a:spcPts val="0"/>
                        </a:spcAft>
                        <a:buNone/>
                      </a:pPr>
                      <a:r>
                        <a:rPr lang="en-US" sz="1600">
                          <a:solidFill>
                            <a:schemeClr val="dk1"/>
                          </a:solidFill>
                          <a:latin typeface="Palatino Linotype"/>
                          <a:ea typeface="Palatino Linotype"/>
                          <a:cs typeface="Palatino Linotype"/>
                          <a:sym typeface="Palatino Linotype"/>
                        </a:rPr>
                        <a:t>International Business and Global Management</a:t>
                      </a:r>
                      <a:endParaRPr/>
                    </a:p>
                  </a:txBody>
                  <a:tcPr marL="49275" marR="49275" marT="0" marB="0"/>
                </a:tc>
                <a:extLst>
                  <a:ext uri="{0D108BD9-81ED-4DB2-BD59-A6C34878D82A}">
                    <a16:rowId xmlns:a16="http://schemas.microsoft.com/office/drawing/2014/main" val="10001"/>
                  </a:ext>
                </a:extLst>
              </a:tr>
              <a:tr h="381275">
                <a:tc vMerge="1">
                  <a:txBody>
                    <a:bodyPr/>
                    <a:lstStyle/>
                    <a:p>
                      <a:endParaRPr lang="en-US"/>
                    </a:p>
                  </a:txBody>
                  <a:tcPr/>
                </a:tc>
                <a:tc>
                  <a:txBody>
                    <a:bodyPr/>
                    <a:lstStyle/>
                    <a:p>
                      <a:pPr marL="0" marR="0" lvl="0" indent="0" algn="l" rtl="0">
                        <a:spcBef>
                          <a:spcPts val="0"/>
                        </a:spcBef>
                        <a:spcAft>
                          <a:spcPts val="0"/>
                        </a:spcAft>
                        <a:buNone/>
                      </a:pPr>
                      <a:r>
                        <a:rPr lang="en-US" sz="1600">
                          <a:solidFill>
                            <a:schemeClr val="dk1"/>
                          </a:solidFill>
                          <a:latin typeface="Palatino Linotype"/>
                          <a:ea typeface="Palatino Linotype"/>
                          <a:cs typeface="Palatino Linotype"/>
                          <a:sym typeface="Palatino Linotype"/>
                        </a:rPr>
                        <a:t>MBBS (Medicine)</a:t>
                      </a:r>
                      <a:endParaRPr/>
                    </a:p>
                  </a:txBody>
                  <a:tcPr marL="49275" marR="49275" marT="0" marB="0"/>
                </a:tc>
                <a:extLst>
                  <a:ext uri="{0D108BD9-81ED-4DB2-BD59-A6C34878D82A}">
                    <a16:rowId xmlns:a16="http://schemas.microsoft.com/office/drawing/2014/main" val="10002"/>
                  </a:ext>
                </a:extLst>
              </a:tr>
              <a:tr h="381275">
                <a:tc vMerge="1">
                  <a:txBody>
                    <a:bodyPr/>
                    <a:lstStyle/>
                    <a:p>
                      <a:endParaRPr lang="en-US"/>
                    </a:p>
                  </a:txBody>
                  <a:tcPr/>
                </a:tc>
                <a:tc>
                  <a:txBody>
                    <a:bodyPr/>
                    <a:lstStyle/>
                    <a:p>
                      <a:pPr marL="0" marR="0" lvl="0" indent="0" algn="l" rtl="0">
                        <a:spcBef>
                          <a:spcPts val="0"/>
                        </a:spcBef>
                        <a:spcAft>
                          <a:spcPts val="0"/>
                        </a:spcAft>
                        <a:buNone/>
                      </a:pPr>
                      <a:r>
                        <a:rPr lang="en-US" sz="1600">
                          <a:solidFill>
                            <a:schemeClr val="dk1"/>
                          </a:solidFill>
                          <a:latin typeface="Palatino Linotype"/>
                          <a:ea typeface="Palatino Linotype"/>
                          <a:cs typeface="Palatino Linotype"/>
                          <a:sym typeface="Palatino Linotype"/>
                        </a:rPr>
                        <a:t>Business Administration (Accounting &amp; Finance)</a:t>
                      </a:r>
                      <a:endParaRPr/>
                    </a:p>
                  </a:txBody>
                  <a:tcPr marL="49275" marR="49275" marT="0" marB="0"/>
                </a:tc>
                <a:extLst>
                  <a:ext uri="{0D108BD9-81ED-4DB2-BD59-A6C34878D82A}">
                    <a16:rowId xmlns:a16="http://schemas.microsoft.com/office/drawing/2014/main" val="10003"/>
                  </a:ext>
                </a:extLst>
              </a:tr>
              <a:tr h="381275">
                <a:tc vMerge="1">
                  <a:txBody>
                    <a:bodyPr/>
                    <a:lstStyle/>
                    <a:p>
                      <a:endParaRPr lang="en-US"/>
                    </a:p>
                  </a:txBody>
                  <a:tcPr/>
                </a:tc>
                <a:tc>
                  <a:txBody>
                    <a:bodyPr/>
                    <a:lstStyle/>
                    <a:p>
                      <a:pPr marL="0" marR="0" lvl="0" indent="0" algn="l" rtl="0">
                        <a:spcBef>
                          <a:spcPts val="0"/>
                        </a:spcBef>
                        <a:spcAft>
                          <a:spcPts val="0"/>
                        </a:spcAft>
                        <a:buNone/>
                      </a:pPr>
                      <a:r>
                        <a:rPr lang="en-US" sz="1600">
                          <a:solidFill>
                            <a:schemeClr val="dk1"/>
                          </a:solidFill>
                          <a:latin typeface="Palatino Linotype"/>
                          <a:ea typeface="Palatino Linotype"/>
                          <a:cs typeface="Palatino Linotype"/>
                          <a:sym typeface="Palatino Linotype"/>
                        </a:rPr>
                        <a:t>Bio</a:t>
                      </a:r>
                      <a:r>
                        <a:rPr lang="en-US" sz="1600"/>
                        <a:t>m</a:t>
                      </a:r>
                      <a:r>
                        <a:rPr lang="en-US" sz="1600">
                          <a:solidFill>
                            <a:schemeClr val="dk1"/>
                          </a:solidFill>
                          <a:latin typeface="Palatino Linotype"/>
                          <a:ea typeface="Palatino Linotype"/>
                          <a:cs typeface="Palatino Linotype"/>
                          <a:sym typeface="Palatino Linotype"/>
                        </a:rPr>
                        <a:t>edical Sciences</a:t>
                      </a:r>
                      <a:endParaRPr/>
                    </a:p>
                  </a:txBody>
                  <a:tcPr marL="49275" marR="49275" marT="0" marB="0"/>
                </a:tc>
                <a:extLst>
                  <a:ext uri="{0D108BD9-81ED-4DB2-BD59-A6C34878D82A}">
                    <a16:rowId xmlns:a16="http://schemas.microsoft.com/office/drawing/2014/main" val="10004"/>
                  </a:ext>
                </a:extLst>
              </a:tr>
              <a:tr h="505100">
                <a:tc vMerge="1">
                  <a:txBody>
                    <a:bodyPr/>
                    <a:lstStyle/>
                    <a:p>
                      <a:endParaRPr lang="en-US"/>
                    </a:p>
                  </a:txBody>
                  <a:tcPr/>
                </a:tc>
                <a:tc>
                  <a:txBody>
                    <a:bodyPr/>
                    <a:lstStyle/>
                    <a:p>
                      <a:pPr marL="0" marR="0" lvl="0" indent="0" algn="l" rtl="0">
                        <a:spcBef>
                          <a:spcPts val="0"/>
                        </a:spcBef>
                        <a:spcAft>
                          <a:spcPts val="0"/>
                        </a:spcAft>
                        <a:buNone/>
                      </a:pPr>
                      <a:r>
                        <a:rPr lang="en-US" sz="1600">
                          <a:solidFill>
                            <a:schemeClr val="dk1"/>
                          </a:solidFill>
                          <a:latin typeface="Palatino Linotype"/>
                          <a:ea typeface="Palatino Linotype"/>
                          <a:cs typeface="Palatino Linotype"/>
                          <a:sym typeface="Palatino Linotype"/>
                        </a:rPr>
                        <a:t>Education in Language Education - English (double degree)</a:t>
                      </a:r>
                      <a:endParaRPr/>
                    </a:p>
                  </a:txBody>
                  <a:tcPr marL="49275" marR="49275" marT="0" marB="0"/>
                </a:tc>
                <a:extLst>
                  <a:ext uri="{0D108BD9-81ED-4DB2-BD59-A6C34878D82A}">
                    <a16:rowId xmlns:a16="http://schemas.microsoft.com/office/drawing/2014/main" val="10005"/>
                  </a:ext>
                </a:extLst>
              </a:tr>
              <a:tr h="381275">
                <a:tc rowSpan="3">
                  <a:txBody>
                    <a:bodyPr/>
                    <a:lstStyle/>
                    <a:p>
                      <a:pPr marL="0" marR="0" lvl="0" indent="0" algn="l" rtl="0">
                        <a:spcBef>
                          <a:spcPts val="0"/>
                        </a:spcBef>
                        <a:spcAft>
                          <a:spcPts val="0"/>
                        </a:spcAft>
                        <a:buNone/>
                      </a:pPr>
                      <a:endParaRPr sz="1600" b="0">
                        <a:latin typeface="Palatino Linotype"/>
                        <a:ea typeface="Palatino Linotype"/>
                        <a:cs typeface="Palatino Linotype"/>
                        <a:sym typeface="Palatino Linotype"/>
                      </a:endParaRPr>
                    </a:p>
                    <a:p>
                      <a:pPr marL="0" marR="0" lvl="0" indent="0" algn="l" rtl="0">
                        <a:spcBef>
                          <a:spcPts val="0"/>
                        </a:spcBef>
                        <a:spcAft>
                          <a:spcPts val="0"/>
                        </a:spcAft>
                        <a:buNone/>
                      </a:pPr>
                      <a:endParaRPr sz="1600" b="0">
                        <a:latin typeface="Palatino Linotype"/>
                        <a:ea typeface="Palatino Linotype"/>
                        <a:cs typeface="Palatino Linotype"/>
                        <a:sym typeface="Palatino Linotype"/>
                      </a:endParaRPr>
                    </a:p>
                    <a:p>
                      <a:pPr marL="0" marR="0" lvl="0" indent="0" algn="l" rtl="0">
                        <a:spcBef>
                          <a:spcPts val="0"/>
                        </a:spcBef>
                        <a:spcAft>
                          <a:spcPts val="0"/>
                        </a:spcAft>
                        <a:buNone/>
                      </a:pPr>
                      <a:r>
                        <a:rPr lang="en-US" sz="1600" b="0">
                          <a:latin typeface="Palatino Linotype"/>
                          <a:ea typeface="Palatino Linotype"/>
                          <a:cs typeface="Palatino Linotype"/>
                          <a:sym typeface="Palatino Linotype"/>
                        </a:rPr>
                        <a:t>Chinese University of Hong Kong</a:t>
                      </a:r>
                      <a:endParaRPr/>
                    </a:p>
                  </a:txBody>
                  <a:tcPr marL="49275" marR="49275" marT="0" marB="0"/>
                </a:tc>
                <a:tc>
                  <a:txBody>
                    <a:bodyPr/>
                    <a:lstStyle/>
                    <a:p>
                      <a:pPr marL="0" marR="0" lvl="0" indent="0" algn="l" rtl="0">
                        <a:spcBef>
                          <a:spcPts val="0"/>
                        </a:spcBef>
                        <a:spcAft>
                          <a:spcPts val="0"/>
                        </a:spcAft>
                        <a:buNone/>
                      </a:pPr>
                      <a:r>
                        <a:rPr lang="en-US" sz="1600">
                          <a:solidFill>
                            <a:schemeClr val="dk1"/>
                          </a:solidFill>
                          <a:latin typeface="Palatino Linotype"/>
                          <a:ea typeface="Palatino Linotype"/>
                          <a:cs typeface="Palatino Linotype"/>
                          <a:sym typeface="Palatino Linotype"/>
                        </a:rPr>
                        <a:t>Enrichment Program in Theoretical Physics</a:t>
                      </a:r>
                      <a:endParaRPr/>
                    </a:p>
                  </a:txBody>
                  <a:tcPr marL="49275" marR="49275" marT="0" marB="0"/>
                </a:tc>
                <a:extLst>
                  <a:ext uri="{0D108BD9-81ED-4DB2-BD59-A6C34878D82A}">
                    <a16:rowId xmlns:a16="http://schemas.microsoft.com/office/drawing/2014/main" val="10006"/>
                  </a:ext>
                </a:extLst>
              </a:tr>
              <a:tr h="381275">
                <a:tc vMerge="1">
                  <a:txBody>
                    <a:bodyPr/>
                    <a:lstStyle/>
                    <a:p>
                      <a:endParaRPr lang="en-US"/>
                    </a:p>
                  </a:txBody>
                  <a:tcPr/>
                </a:tc>
                <a:tc>
                  <a:txBody>
                    <a:bodyPr/>
                    <a:lstStyle/>
                    <a:p>
                      <a:pPr marL="0" marR="0" lvl="0" indent="0" algn="l" rtl="0">
                        <a:spcBef>
                          <a:spcPts val="0"/>
                        </a:spcBef>
                        <a:spcAft>
                          <a:spcPts val="0"/>
                        </a:spcAft>
                        <a:buNone/>
                      </a:pPr>
                      <a:r>
                        <a:rPr lang="en-US" sz="1600">
                          <a:solidFill>
                            <a:schemeClr val="dk1"/>
                          </a:solidFill>
                          <a:latin typeface="Palatino Linotype"/>
                          <a:ea typeface="Palatino Linotype"/>
                          <a:cs typeface="Palatino Linotype"/>
                          <a:sym typeface="Palatino Linotype"/>
                        </a:rPr>
                        <a:t>Pharmacy</a:t>
                      </a:r>
                      <a:endParaRPr sz="1600">
                        <a:solidFill>
                          <a:schemeClr val="dk1"/>
                        </a:solidFill>
                        <a:latin typeface="Palatino Linotype"/>
                        <a:ea typeface="Palatino Linotype"/>
                        <a:cs typeface="Palatino Linotype"/>
                        <a:sym typeface="Palatino Linotype"/>
                      </a:endParaRPr>
                    </a:p>
                  </a:txBody>
                  <a:tcPr marL="49275" marR="49275" marT="0" marB="0"/>
                </a:tc>
                <a:extLst>
                  <a:ext uri="{0D108BD9-81ED-4DB2-BD59-A6C34878D82A}">
                    <a16:rowId xmlns:a16="http://schemas.microsoft.com/office/drawing/2014/main" val="10007"/>
                  </a:ext>
                </a:extLst>
              </a:tr>
              <a:tr h="329975">
                <a:tc vMerge="1">
                  <a:txBody>
                    <a:bodyPr/>
                    <a:lstStyle/>
                    <a:p>
                      <a:endParaRPr lang="en-US"/>
                    </a:p>
                  </a:txBody>
                  <a:tcPr/>
                </a:tc>
                <a:tc>
                  <a:txBody>
                    <a:bodyPr/>
                    <a:lstStyle/>
                    <a:p>
                      <a:pPr marL="0" marR="0" lvl="0" indent="0" algn="l" rtl="0">
                        <a:spcBef>
                          <a:spcPts val="0"/>
                        </a:spcBef>
                        <a:spcAft>
                          <a:spcPts val="0"/>
                        </a:spcAft>
                        <a:buNone/>
                      </a:pPr>
                      <a:r>
                        <a:rPr lang="en-US" sz="1600">
                          <a:solidFill>
                            <a:schemeClr val="dk1"/>
                          </a:solidFill>
                          <a:latin typeface="Palatino Linotype"/>
                          <a:ea typeface="Palatino Linotype"/>
                          <a:cs typeface="Palatino Linotype"/>
                          <a:sym typeface="Palatino Linotype"/>
                        </a:rPr>
                        <a:t>Nursing</a:t>
                      </a:r>
                      <a:endParaRPr/>
                    </a:p>
                  </a:txBody>
                  <a:tcPr marL="49275" marR="49275" marT="0" marB="0"/>
                </a:tc>
                <a:extLst>
                  <a:ext uri="{0D108BD9-81ED-4DB2-BD59-A6C34878D82A}">
                    <a16:rowId xmlns:a16="http://schemas.microsoft.com/office/drawing/2014/main" val="10008"/>
                  </a:ext>
                </a:extLst>
              </a:tr>
              <a:tr h="315675">
                <a:tc rowSpan="3">
                  <a:txBody>
                    <a:bodyPr/>
                    <a:lstStyle/>
                    <a:p>
                      <a:pPr marL="0" marR="0" lvl="0" indent="0" algn="l" rtl="0">
                        <a:spcBef>
                          <a:spcPts val="0"/>
                        </a:spcBef>
                        <a:spcAft>
                          <a:spcPts val="0"/>
                        </a:spcAft>
                        <a:buNone/>
                      </a:pPr>
                      <a:endParaRPr sz="1600" b="0">
                        <a:latin typeface="Palatino Linotype"/>
                        <a:ea typeface="Palatino Linotype"/>
                        <a:cs typeface="Palatino Linotype"/>
                        <a:sym typeface="Palatino Linotype"/>
                      </a:endParaRPr>
                    </a:p>
                    <a:p>
                      <a:pPr marL="0" marR="0" lvl="0" indent="0" algn="l" rtl="0">
                        <a:spcBef>
                          <a:spcPts val="0"/>
                        </a:spcBef>
                        <a:spcAft>
                          <a:spcPts val="0"/>
                        </a:spcAft>
                        <a:buNone/>
                      </a:pPr>
                      <a:r>
                        <a:rPr lang="en-US" sz="1600" b="0">
                          <a:latin typeface="Palatino Linotype"/>
                          <a:ea typeface="Palatino Linotype"/>
                          <a:cs typeface="Palatino Linotype"/>
                          <a:sym typeface="Palatino Linotype"/>
                        </a:rPr>
                        <a:t>Hong Kong University of Science and Technology (HKUST)</a:t>
                      </a:r>
                      <a:endParaRPr sz="1600" b="0">
                        <a:latin typeface="Palatino Linotype"/>
                        <a:ea typeface="Palatino Linotype"/>
                        <a:cs typeface="Palatino Linotype"/>
                        <a:sym typeface="Palatino Linotype"/>
                      </a:endParaRPr>
                    </a:p>
                  </a:txBody>
                  <a:tcPr marL="49275" marR="49275" marT="0" marB="0"/>
                </a:tc>
                <a:tc>
                  <a:txBody>
                    <a:bodyPr/>
                    <a:lstStyle/>
                    <a:p>
                      <a:pPr marL="0" marR="0" lvl="0" indent="0" algn="l" rtl="0">
                        <a:spcBef>
                          <a:spcPts val="0"/>
                        </a:spcBef>
                        <a:spcAft>
                          <a:spcPts val="0"/>
                        </a:spcAft>
                        <a:buNone/>
                      </a:pPr>
                      <a:r>
                        <a:rPr lang="en-US" sz="1600">
                          <a:solidFill>
                            <a:schemeClr val="dk1"/>
                          </a:solidFill>
                          <a:latin typeface="Palatino Linotype"/>
                          <a:ea typeface="Palatino Linotype"/>
                          <a:cs typeface="Palatino Linotype"/>
                          <a:sym typeface="Palatino Linotype"/>
                        </a:rPr>
                        <a:t>Business Administration (Information Systems)</a:t>
                      </a:r>
                      <a:endParaRPr/>
                    </a:p>
                  </a:txBody>
                  <a:tcPr marL="49275" marR="49275" marT="0" marB="0"/>
                </a:tc>
                <a:extLst>
                  <a:ext uri="{0D108BD9-81ED-4DB2-BD59-A6C34878D82A}">
                    <a16:rowId xmlns:a16="http://schemas.microsoft.com/office/drawing/2014/main" val="10009"/>
                  </a:ext>
                </a:extLst>
              </a:tr>
              <a:tr h="315675">
                <a:tc vMerge="1">
                  <a:txBody>
                    <a:bodyPr/>
                    <a:lstStyle/>
                    <a:p>
                      <a:endParaRPr lang="en-US"/>
                    </a:p>
                  </a:txBody>
                  <a:tcPr/>
                </a:tc>
                <a:tc>
                  <a:txBody>
                    <a:bodyPr/>
                    <a:lstStyle/>
                    <a:p>
                      <a:pPr marL="0" marR="0" lvl="0" indent="0" algn="l" rtl="0">
                        <a:spcBef>
                          <a:spcPts val="0"/>
                        </a:spcBef>
                        <a:spcAft>
                          <a:spcPts val="0"/>
                        </a:spcAft>
                        <a:buNone/>
                      </a:pPr>
                      <a:r>
                        <a:rPr lang="en-US" sz="1600">
                          <a:solidFill>
                            <a:schemeClr val="dk1"/>
                          </a:solidFill>
                          <a:latin typeface="Palatino Linotype"/>
                          <a:ea typeface="Palatino Linotype"/>
                          <a:cs typeface="Palatino Linotype"/>
                          <a:sym typeface="Palatino Linotype"/>
                        </a:rPr>
                        <a:t>Engineering Programme (with scholarship)</a:t>
                      </a:r>
                      <a:endParaRPr/>
                    </a:p>
                  </a:txBody>
                  <a:tcPr marL="49275" marR="49275" marT="0" marB="0"/>
                </a:tc>
                <a:extLst>
                  <a:ext uri="{0D108BD9-81ED-4DB2-BD59-A6C34878D82A}">
                    <a16:rowId xmlns:a16="http://schemas.microsoft.com/office/drawing/2014/main" val="10010"/>
                  </a:ext>
                </a:extLst>
              </a:tr>
              <a:tr h="323825">
                <a:tc vMerge="1">
                  <a:txBody>
                    <a:bodyPr/>
                    <a:lstStyle/>
                    <a:p>
                      <a:endParaRPr lang="en-US"/>
                    </a:p>
                  </a:txBody>
                  <a:tcPr/>
                </a:tc>
                <a:tc>
                  <a:txBody>
                    <a:bodyPr/>
                    <a:lstStyle/>
                    <a:p>
                      <a:pPr marL="0" marR="0" lvl="0" indent="0" algn="l" rtl="0">
                        <a:spcBef>
                          <a:spcPts val="0"/>
                        </a:spcBef>
                        <a:spcAft>
                          <a:spcPts val="0"/>
                        </a:spcAft>
                        <a:buNone/>
                      </a:pPr>
                      <a:r>
                        <a:rPr lang="en-US" sz="1600">
                          <a:solidFill>
                            <a:schemeClr val="dk1"/>
                          </a:solidFill>
                          <a:latin typeface="Palatino Linotype"/>
                          <a:ea typeface="Palatino Linotype"/>
                          <a:cs typeface="Palatino Linotype"/>
                          <a:sym typeface="Palatino Linotype"/>
                        </a:rPr>
                        <a:t>Marketing </a:t>
                      </a:r>
                      <a:endParaRPr/>
                    </a:p>
                  </a:txBody>
                  <a:tcPr marL="49275" marR="49275" marT="0" marB="0"/>
                </a:tc>
                <a:extLst>
                  <a:ext uri="{0D108BD9-81ED-4DB2-BD59-A6C34878D82A}">
                    <a16:rowId xmlns:a16="http://schemas.microsoft.com/office/drawing/2014/main" val="10011"/>
                  </a:ext>
                </a:extLst>
              </a:tr>
              <a:tr h="386450">
                <a:tc rowSpan="2">
                  <a:txBody>
                    <a:bodyPr/>
                    <a:lstStyle/>
                    <a:p>
                      <a:pPr marL="0" marR="0" lvl="0" indent="0" algn="l" rtl="0">
                        <a:spcBef>
                          <a:spcPts val="0"/>
                        </a:spcBef>
                        <a:spcAft>
                          <a:spcPts val="0"/>
                        </a:spcAft>
                        <a:buNone/>
                      </a:pPr>
                      <a:endParaRPr sz="1600" b="0">
                        <a:latin typeface="Palatino Linotype"/>
                        <a:ea typeface="Palatino Linotype"/>
                        <a:cs typeface="Palatino Linotype"/>
                        <a:sym typeface="Palatino Linotype"/>
                      </a:endParaRPr>
                    </a:p>
                    <a:p>
                      <a:pPr marL="0" marR="0" lvl="0" indent="0" algn="l" rtl="0">
                        <a:spcBef>
                          <a:spcPts val="0"/>
                        </a:spcBef>
                        <a:spcAft>
                          <a:spcPts val="0"/>
                        </a:spcAft>
                        <a:buNone/>
                      </a:pPr>
                      <a:r>
                        <a:rPr lang="en-US" sz="1600" b="0">
                          <a:latin typeface="Palatino Linotype"/>
                          <a:ea typeface="Palatino Linotype"/>
                          <a:cs typeface="Palatino Linotype"/>
                          <a:sym typeface="Palatino Linotype"/>
                        </a:rPr>
                        <a:t>The Hong Kong Polytechnic University</a:t>
                      </a:r>
                      <a:endParaRPr/>
                    </a:p>
                  </a:txBody>
                  <a:tcPr marL="49275" marR="49275" marT="0" marB="0"/>
                </a:tc>
                <a:tc>
                  <a:txBody>
                    <a:bodyPr/>
                    <a:lstStyle/>
                    <a:p>
                      <a:pPr marL="0" marR="0" lvl="0" indent="0" algn="l" rtl="0">
                        <a:spcBef>
                          <a:spcPts val="0"/>
                        </a:spcBef>
                        <a:spcAft>
                          <a:spcPts val="0"/>
                        </a:spcAft>
                        <a:buNone/>
                      </a:pPr>
                      <a:r>
                        <a:rPr lang="en-US" sz="1600">
                          <a:solidFill>
                            <a:schemeClr val="dk1"/>
                          </a:solidFill>
                          <a:latin typeface="Palatino Linotype"/>
                          <a:ea typeface="Palatino Linotype"/>
                          <a:cs typeface="Palatino Linotype"/>
                          <a:sym typeface="Palatino Linotype"/>
                        </a:rPr>
                        <a:t>Occupational Therapy</a:t>
                      </a:r>
                      <a:endParaRPr/>
                    </a:p>
                  </a:txBody>
                  <a:tcPr marL="49275" marR="49275" marT="0" marB="0"/>
                </a:tc>
                <a:extLst>
                  <a:ext uri="{0D108BD9-81ED-4DB2-BD59-A6C34878D82A}">
                    <a16:rowId xmlns:a16="http://schemas.microsoft.com/office/drawing/2014/main" val="10012"/>
                  </a:ext>
                </a:extLst>
              </a:tr>
              <a:tr h="315675">
                <a:tc vMerge="1">
                  <a:txBody>
                    <a:bodyPr/>
                    <a:lstStyle/>
                    <a:p>
                      <a:endParaRPr lang="en-US"/>
                    </a:p>
                  </a:txBody>
                  <a:tcPr/>
                </a:tc>
                <a:tc>
                  <a:txBody>
                    <a:bodyPr/>
                    <a:lstStyle/>
                    <a:p>
                      <a:pPr marL="0" marR="0" lvl="0" indent="0" algn="l" rtl="0">
                        <a:spcBef>
                          <a:spcPts val="0"/>
                        </a:spcBef>
                        <a:spcAft>
                          <a:spcPts val="0"/>
                        </a:spcAft>
                        <a:buNone/>
                      </a:pPr>
                      <a:r>
                        <a:rPr lang="en-US" sz="1600">
                          <a:solidFill>
                            <a:schemeClr val="dk1"/>
                          </a:solidFill>
                          <a:latin typeface="Palatino Linotype"/>
                          <a:ea typeface="Palatino Linotype"/>
                          <a:cs typeface="Palatino Linotype"/>
                          <a:sym typeface="Palatino Linotype"/>
                        </a:rPr>
                        <a:t>Aviation Engineering </a:t>
                      </a:r>
                      <a:endParaRPr/>
                    </a:p>
                  </a:txBody>
                  <a:tcPr marL="49275" marR="49275" marT="0" marB="0"/>
                </a:tc>
                <a:extLst>
                  <a:ext uri="{0D108BD9-81ED-4DB2-BD59-A6C34878D82A}">
                    <a16:rowId xmlns:a16="http://schemas.microsoft.com/office/drawing/2014/main" val="10013"/>
                  </a:ext>
                </a:extLst>
              </a:tr>
            </a:tbl>
          </a:graphicData>
        </a:graphic>
      </p:graphicFrame>
      <p:sp>
        <p:nvSpPr>
          <p:cNvPr id="377" name="Google Shape;377;p31"/>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378" name="Google Shape;378;p31"/>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32"/>
          <p:cNvSpPr txBox="1">
            <a:spLocks noGrp="1"/>
          </p:cNvSpPr>
          <p:nvPr>
            <p:ph type="title"/>
          </p:nvPr>
        </p:nvSpPr>
        <p:spPr>
          <a:xfrm>
            <a:off x="457200" y="0"/>
            <a:ext cx="8229600" cy="1600200"/>
          </a:xfrm>
          <a:prstGeom prst="rect">
            <a:avLst/>
          </a:prstGeom>
          <a:noFill/>
          <a:ln>
            <a:noFill/>
          </a:ln>
        </p:spPr>
        <p:txBody>
          <a:bodyPr spcFirstLastPara="1" wrap="square" lIns="91425" tIns="45700" rIns="91425" bIns="45700" anchor="b" anchorCtr="0">
            <a:noAutofit/>
          </a:bodyPr>
          <a:lstStyle/>
          <a:p>
            <a:pPr marL="0" lvl="0" indent="0" algn="ctr" rtl="0">
              <a:lnSpc>
                <a:spcPct val="193333"/>
              </a:lnSpc>
              <a:spcBef>
                <a:spcPts val="0"/>
              </a:spcBef>
              <a:spcAft>
                <a:spcPts val="0"/>
              </a:spcAft>
              <a:buClr>
                <a:schemeClr val="lt1"/>
              </a:buClr>
              <a:buSzPts val="2800"/>
              <a:buFont typeface="Palatino Linotype"/>
              <a:buNone/>
            </a:pPr>
            <a:r>
              <a:rPr lang="en-US" sz="2800" b="1">
                <a:solidFill>
                  <a:schemeClr val="lt1"/>
                </a:solidFill>
              </a:rPr>
              <a:t/>
            </a:r>
            <a:br>
              <a:rPr lang="en-US" sz="2800" b="1">
                <a:solidFill>
                  <a:schemeClr val="lt1"/>
                </a:solidFill>
              </a:rPr>
            </a:br>
            <a:r>
              <a:rPr lang="en-US" sz="2800" b="1">
                <a:solidFill>
                  <a:schemeClr val="lt1"/>
                </a:solidFill>
              </a:rPr>
              <a:t/>
            </a:r>
            <a:br>
              <a:rPr lang="en-US" sz="2800" b="1">
                <a:solidFill>
                  <a:schemeClr val="lt1"/>
                </a:solidFill>
              </a:rPr>
            </a:br>
            <a:r>
              <a:rPr lang="en-US" sz="3000" b="1">
                <a:solidFill>
                  <a:schemeClr val="lt1"/>
                </a:solidFill>
              </a:rPr>
              <a:t/>
            </a:r>
            <a:br>
              <a:rPr lang="en-US" sz="3000" b="1">
                <a:solidFill>
                  <a:schemeClr val="lt1"/>
                </a:solidFill>
              </a:rPr>
            </a:br>
            <a:r>
              <a:rPr lang="en-US" sz="3000" b="1">
                <a:solidFill>
                  <a:srgbClr val="0070C0"/>
                </a:solidFill>
              </a:rPr>
              <a:t>顏寶鈴畢業生本地大學入學情況摘要</a:t>
            </a:r>
            <a:r>
              <a:rPr lang="en-US" sz="2800" b="1">
                <a:solidFill>
                  <a:schemeClr val="lt1"/>
                </a:solidFill>
              </a:rPr>
              <a:t/>
            </a:r>
            <a:br>
              <a:rPr lang="en-US" sz="2800" b="1">
                <a:solidFill>
                  <a:schemeClr val="lt1"/>
                </a:solidFill>
              </a:rPr>
            </a:br>
            <a:endParaRPr sz="2800" b="1">
              <a:solidFill>
                <a:schemeClr val="dk1"/>
              </a:solidFill>
            </a:endParaRPr>
          </a:p>
        </p:txBody>
      </p:sp>
      <p:graphicFrame>
        <p:nvGraphicFramePr>
          <p:cNvPr id="384" name="Google Shape;384;p32"/>
          <p:cNvGraphicFramePr/>
          <p:nvPr/>
        </p:nvGraphicFramePr>
        <p:xfrm>
          <a:off x="457200" y="1295400"/>
          <a:ext cx="8229600" cy="4918750"/>
        </p:xfrm>
        <a:graphic>
          <a:graphicData uri="http://schemas.openxmlformats.org/drawingml/2006/table">
            <a:tbl>
              <a:tblPr firstRow="1" firstCol="1" bandRow="1">
                <a:noFill/>
                <a:tableStyleId>{55C71ADA-0B2B-4BEA-98B0-6B8571A42486}</a:tableStyleId>
              </a:tblPr>
              <a:tblGrid>
                <a:gridCol w="3706350">
                  <a:extLst>
                    <a:ext uri="{9D8B030D-6E8A-4147-A177-3AD203B41FA5}">
                      <a16:colId xmlns:a16="http://schemas.microsoft.com/office/drawing/2014/main" val="20000"/>
                    </a:ext>
                  </a:extLst>
                </a:gridCol>
                <a:gridCol w="4523250">
                  <a:extLst>
                    <a:ext uri="{9D8B030D-6E8A-4147-A177-3AD203B41FA5}">
                      <a16:colId xmlns:a16="http://schemas.microsoft.com/office/drawing/2014/main" val="20001"/>
                    </a:ext>
                  </a:extLst>
                </a:gridCol>
              </a:tblGrid>
              <a:tr h="381000">
                <a:tc>
                  <a:txBody>
                    <a:bodyPr/>
                    <a:lstStyle/>
                    <a:p>
                      <a:pPr marL="0" marR="0" lvl="0" indent="0" algn="ctr" rtl="0">
                        <a:spcBef>
                          <a:spcPts val="0"/>
                        </a:spcBef>
                        <a:spcAft>
                          <a:spcPts val="0"/>
                        </a:spcAft>
                        <a:buNone/>
                      </a:pPr>
                      <a:r>
                        <a:rPr lang="en-US" sz="1800" b="1">
                          <a:solidFill>
                            <a:schemeClr val="lt1"/>
                          </a:solidFill>
                          <a:latin typeface="Palatino Linotype"/>
                          <a:ea typeface="Palatino Linotype"/>
                          <a:cs typeface="Palatino Linotype"/>
                          <a:sym typeface="Palatino Linotype"/>
                        </a:rPr>
                        <a:t>大學</a:t>
                      </a:r>
                      <a:endParaRPr sz="1800" b="1">
                        <a:solidFill>
                          <a:schemeClr val="lt1"/>
                        </a:solidFill>
                        <a:latin typeface="Palatino Linotype"/>
                        <a:ea typeface="Palatino Linotype"/>
                        <a:cs typeface="Palatino Linotype"/>
                        <a:sym typeface="Palatino Linotype"/>
                      </a:endParaRPr>
                    </a:p>
                  </a:txBody>
                  <a:tcPr marL="49275" marR="49275" marT="0" marB="0"/>
                </a:tc>
                <a:tc>
                  <a:txBody>
                    <a:bodyPr/>
                    <a:lstStyle/>
                    <a:p>
                      <a:pPr marL="0" marR="0" lvl="0" indent="0" algn="ctr" rtl="0">
                        <a:spcBef>
                          <a:spcPts val="0"/>
                        </a:spcBef>
                        <a:spcAft>
                          <a:spcPts val="0"/>
                        </a:spcAft>
                        <a:buNone/>
                      </a:pPr>
                      <a:r>
                        <a:rPr lang="en-US" sz="1800" b="1">
                          <a:solidFill>
                            <a:schemeClr val="lt1"/>
                          </a:solidFill>
                          <a:latin typeface="Palatino Linotype"/>
                          <a:ea typeface="Palatino Linotype"/>
                          <a:cs typeface="Palatino Linotype"/>
                          <a:sym typeface="Palatino Linotype"/>
                        </a:rPr>
                        <a:t>課程</a:t>
                      </a:r>
                      <a:endParaRPr sz="1800" b="1">
                        <a:solidFill>
                          <a:schemeClr val="lt1"/>
                        </a:solidFill>
                        <a:latin typeface="Palatino Linotype"/>
                        <a:ea typeface="Palatino Linotype"/>
                        <a:cs typeface="Palatino Linotype"/>
                        <a:sym typeface="Palatino Linotype"/>
                      </a:endParaRPr>
                    </a:p>
                  </a:txBody>
                  <a:tcPr marL="49275" marR="49275" marT="0" marB="0"/>
                </a:tc>
                <a:extLst>
                  <a:ext uri="{0D108BD9-81ED-4DB2-BD59-A6C34878D82A}">
                    <a16:rowId xmlns:a16="http://schemas.microsoft.com/office/drawing/2014/main" val="10000"/>
                  </a:ext>
                </a:extLst>
              </a:tr>
              <a:tr h="345775">
                <a:tc rowSpan="5">
                  <a:txBody>
                    <a:bodyPr/>
                    <a:lstStyle/>
                    <a:p>
                      <a:pPr marL="0" marR="0" lvl="0" indent="0" algn="l" rtl="0">
                        <a:spcBef>
                          <a:spcPts val="0"/>
                        </a:spcBef>
                        <a:spcAft>
                          <a:spcPts val="0"/>
                        </a:spcAft>
                        <a:buNone/>
                      </a:pPr>
                      <a:endParaRPr sz="1800" b="0">
                        <a:solidFill>
                          <a:schemeClr val="lt1"/>
                        </a:solidFill>
                        <a:latin typeface="Palatino Linotype"/>
                        <a:ea typeface="Palatino Linotype"/>
                        <a:cs typeface="Palatino Linotype"/>
                        <a:sym typeface="Palatino Linotype"/>
                      </a:endParaRPr>
                    </a:p>
                    <a:p>
                      <a:pPr marL="0" marR="0" lvl="0" indent="0" algn="l" rtl="0">
                        <a:spcBef>
                          <a:spcPts val="0"/>
                        </a:spcBef>
                        <a:spcAft>
                          <a:spcPts val="0"/>
                        </a:spcAft>
                        <a:buNone/>
                      </a:pPr>
                      <a:endParaRPr sz="1800" b="0">
                        <a:solidFill>
                          <a:schemeClr val="lt1"/>
                        </a:solidFill>
                        <a:latin typeface="Palatino Linotype"/>
                        <a:ea typeface="Palatino Linotype"/>
                        <a:cs typeface="Palatino Linotype"/>
                        <a:sym typeface="Palatino Linotype"/>
                      </a:endParaRPr>
                    </a:p>
                    <a:p>
                      <a:pPr marL="0" marR="0" lvl="0" indent="0" algn="l" rtl="0">
                        <a:spcBef>
                          <a:spcPts val="0"/>
                        </a:spcBef>
                        <a:spcAft>
                          <a:spcPts val="0"/>
                        </a:spcAft>
                        <a:buNone/>
                      </a:pPr>
                      <a:endParaRPr sz="1800" b="0">
                        <a:solidFill>
                          <a:schemeClr val="lt1"/>
                        </a:solidFill>
                        <a:latin typeface="Palatino Linotype"/>
                        <a:ea typeface="Palatino Linotype"/>
                        <a:cs typeface="Palatino Linotype"/>
                        <a:sym typeface="Palatino Linotype"/>
                      </a:endParaRPr>
                    </a:p>
                    <a:p>
                      <a:pPr marL="0" marR="0" lvl="0" indent="0" algn="l" rtl="0">
                        <a:spcBef>
                          <a:spcPts val="0"/>
                        </a:spcBef>
                        <a:spcAft>
                          <a:spcPts val="0"/>
                        </a:spcAft>
                        <a:buNone/>
                      </a:pPr>
                      <a:r>
                        <a:rPr lang="en-US" sz="1800" b="0">
                          <a:solidFill>
                            <a:schemeClr val="lt1"/>
                          </a:solidFill>
                          <a:latin typeface="Palatino Linotype"/>
                          <a:ea typeface="Palatino Linotype"/>
                          <a:cs typeface="Palatino Linotype"/>
                          <a:sym typeface="Palatino Linotype"/>
                        </a:rPr>
                        <a:t>香港大學</a:t>
                      </a:r>
                      <a:endParaRPr sz="1800" b="0">
                        <a:solidFill>
                          <a:schemeClr val="lt1"/>
                        </a:solidFill>
                        <a:latin typeface="Palatino Linotype"/>
                        <a:ea typeface="Palatino Linotype"/>
                        <a:cs typeface="Palatino Linotype"/>
                        <a:sym typeface="Palatino Linotype"/>
                      </a:endParaRPr>
                    </a:p>
                  </a:txBody>
                  <a:tcPr marL="49275" marR="49275" marT="0" marB="0"/>
                </a:tc>
                <a:tc>
                  <a:txBody>
                    <a:bodyPr/>
                    <a:lstStyle/>
                    <a:p>
                      <a:pPr marL="0" marR="0" lvl="0" indent="0" algn="l" rtl="0">
                        <a:spcBef>
                          <a:spcPts val="0"/>
                        </a:spcBef>
                        <a:spcAft>
                          <a:spcPts val="0"/>
                        </a:spcAft>
                        <a:buNone/>
                      </a:pPr>
                      <a:r>
                        <a:rPr lang="en-US" sz="1800"/>
                        <a:t>國際商業及環球管理</a:t>
                      </a:r>
                      <a:endParaRPr sz="1800"/>
                    </a:p>
                  </a:txBody>
                  <a:tcPr marL="49275" marR="49275" marT="0" marB="0"/>
                </a:tc>
                <a:extLst>
                  <a:ext uri="{0D108BD9-81ED-4DB2-BD59-A6C34878D82A}">
                    <a16:rowId xmlns:a16="http://schemas.microsoft.com/office/drawing/2014/main" val="10001"/>
                  </a:ext>
                </a:extLst>
              </a:tr>
              <a:tr h="345775">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1800"/>
                        <a:buFont typeface="Palatino Linotype"/>
                        <a:buNone/>
                      </a:pPr>
                      <a:r>
                        <a:rPr lang="en-US" sz="1800">
                          <a:solidFill>
                            <a:schemeClr val="dk1"/>
                          </a:solidFill>
                          <a:latin typeface="Palatino Linotype"/>
                          <a:ea typeface="Palatino Linotype"/>
                          <a:cs typeface="Palatino Linotype"/>
                          <a:sym typeface="Palatino Linotype"/>
                        </a:rPr>
                        <a:t>醫學</a:t>
                      </a:r>
                      <a:endParaRPr sz="1800">
                        <a:solidFill>
                          <a:schemeClr val="dk1"/>
                        </a:solidFill>
                        <a:latin typeface="Palatino Linotype"/>
                        <a:ea typeface="Palatino Linotype"/>
                        <a:cs typeface="Palatino Linotype"/>
                        <a:sym typeface="Palatino Linotype"/>
                      </a:endParaRPr>
                    </a:p>
                  </a:txBody>
                  <a:tcPr marL="49275" marR="49275" marT="0" marB="0"/>
                </a:tc>
                <a:extLst>
                  <a:ext uri="{0D108BD9-81ED-4DB2-BD59-A6C34878D82A}">
                    <a16:rowId xmlns:a16="http://schemas.microsoft.com/office/drawing/2014/main" val="10002"/>
                  </a:ext>
                </a:extLst>
              </a:tr>
              <a:tr h="345775">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1800"/>
                        <a:buFont typeface="Palatino Linotype"/>
                        <a:buNone/>
                      </a:pPr>
                      <a:r>
                        <a:rPr lang="en-US" sz="1800">
                          <a:solidFill>
                            <a:schemeClr val="dk1"/>
                          </a:solidFill>
                          <a:latin typeface="Palatino Linotype"/>
                          <a:ea typeface="Palatino Linotype"/>
                          <a:cs typeface="Palatino Linotype"/>
                          <a:sym typeface="Palatino Linotype"/>
                        </a:rPr>
                        <a:t>工商管理 (會計及財務)</a:t>
                      </a:r>
                      <a:endParaRPr/>
                    </a:p>
                  </a:txBody>
                  <a:tcPr marL="49275" marR="49275" marT="0" marB="0"/>
                </a:tc>
                <a:extLst>
                  <a:ext uri="{0D108BD9-81ED-4DB2-BD59-A6C34878D82A}">
                    <a16:rowId xmlns:a16="http://schemas.microsoft.com/office/drawing/2014/main" val="10003"/>
                  </a:ext>
                </a:extLst>
              </a:tr>
              <a:tr h="345775">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1800"/>
                        <a:buFont typeface="Palatino Linotype"/>
                        <a:buNone/>
                      </a:pPr>
                      <a:r>
                        <a:rPr lang="en-US" sz="1800">
                          <a:solidFill>
                            <a:schemeClr val="dk1"/>
                          </a:solidFill>
                          <a:latin typeface="Palatino Linotype"/>
                          <a:ea typeface="Palatino Linotype"/>
                          <a:cs typeface="Palatino Linotype"/>
                          <a:sym typeface="Palatino Linotype"/>
                        </a:rPr>
                        <a:t>生物醫學</a:t>
                      </a:r>
                      <a:endParaRPr sz="1800">
                        <a:solidFill>
                          <a:schemeClr val="dk1"/>
                        </a:solidFill>
                        <a:latin typeface="Palatino Linotype"/>
                        <a:ea typeface="Palatino Linotype"/>
                        <a:cs typeface="Palatino Linotype"/>
                        <a:sym typeface="Palatino Linotype"/>
                      </a:endParaRPr>
                    </a:p>
                  </a:txBody>
                  <a:tcPr marL="49275" marR="49275" marT="0" marB="0"/>
                </a:tc>
                <a:extLst>
                  <a:ext uri="{0D108BD9-81ED-4DB2-BD59-A6C34878D82A}">
                    <a16:rowId xmlns:a16="http://schemas.microsoft.com/office/drawing/2014/main" val="10004"/>
                  </a:ext>
                </a:extLst>
              </a:tr>
              <a:tr h="345775">
                <a:tc vMerge="1">
                  <a:txBody>
                    <a:bodyPr/>
                    <a:lstStyle/>
                    <a:p>
                      <a:endParaRPr lang="en-US"/>
                    </a:p>
                  </a:txBody>
                  <a:tcPr/>
                </a:tc>
                <a:tc>
                  <a:txBody>
                    <a:bodyPr/>
                    <a:lstStyle/>
                    <a:p>
                      <a:pPr marL="0" marR="0" lvl="0" indent="0" algn="l" rtl="0">
                        <a:spcBef>
                          <a:spcPts val="0"/>
                        </a:spcBef>
                        <a:spcAft>
                          <a:spcPts val="0"/>
                        </a:spcAft>
                        <a:buNone/>
                      </a:pPr>
                      <a:r>
                        <a:rPr lang="en-US" sz="1800" b="0" i="0">
                          <a:solidFill>
                            <a:schemeClr val="dk1"/>
                          </a:solidFill>
                          <a:latin typeface="Palatino Linotype"/>
                          <a:ea typeface="Palatino Linotype"/>
                          <a:cs typeface="Palatino Linotype"/>
                          <a:sym typeface="Palatino Linotype"/>
                        </a:rPr>
                        <a:t>英文教育 (雙學位課程)</a:t>
                      </a:r>
                      <a:endParaRPr sz="1800">
                        <a:solidFill>
                          <a:schemeClr val="dk1"/>
                        </a:solidFill>
                        <a:latin typeface="Palatino Linotype"/>
                        <a:ea typeface="Palatino Linotype"/>
                        <a:cs typeface="Palatino Linotype"/>
                        <a:sym typeface="Palatino Linotype"/>
                      </a:endParaRPr>
                    </a:p>
                  </a:txBody>
                  <a:tcPr marL="49275" marR="49275" marT="0" marB="0"/>
                </a:tc>
                <a:extLst>
                  <a:ext uri="{0D108BD9-81ED-4DB2-BD59-A6C34878D82A}">
                    <a16:rowId xmlns:a16="http://schemas.microsoft.com/office/drawing/2014/main" val="10005"/>
                  </a:ext>
                </a:extLst>
              </a:tr>
              <a:tr h="345775">
                <a:tc rowSpan="3">
                  <a:txBody>
                    <a:bodyPr/>
                    <a:lstStyle/>
                    <a:p>
                      <a:pPr marL="0" marR="0" lvl="0" indent="0" algn="l" rtl="0">
                        <a:spcBef>
                          <a:spcPts val="0"/>
                        </a:spcBef>
                        <a:spcAft>
                          <a:spcPts val="0"/>
                        </a:spcAft>
                        <a:buNone/>
                      </a:pPr>
                      <a:endParaRPr sz="1800" b="0">
                        <a:latin typeface="Palatino Linotype"/>
                        <a:ea typeface="Palatino Linotype"/>
                        <a:cs typeface="Palatino Linotype"/>
                        <a:sym typeface="Palatino Linotype"/>
                      </a:endParaRPr>
                    </a:p>
                    <a:p>
                      <a:pPr marL="0" marR="0" lvl="0" indent="0" algn="l" rtl="0">
                        <a:spcBef>
                          <a:spcPts val="0"/>
                        </a:spcBef>
                        <a:spcAft>
                          <a:spcPts val="0"/>
                        </a:spcAft>
                        <a:buNone/>
                      </a:pPr>
                      <a:r>
                        <a:rPr lang="en-US" sz="1800" b="0">
                          <a:latin typeface="Palatino Linotype"/>
                          <a:ea typeface="Palatino Linotype"/>
                          <a:cs typeface="Palatino Linotype"/>
                          <a:sym typeface="Palatino Linotype"/>
                        </a:rPr>
                        <a:t>香港中文大學</a:t>
                      </a:r>
                      <a:endParaRPr sz="1800" b="0">
                        <a:latin typeface="Palatino Linotype"/>
                        <a:ea typeface="Palatino Linotype"/>
                        <a:cs typeface="Palatino Linotype"/>
                        <a:sym typeface="Palatino Linotype"/>
                      </a:endParaRPr>
                    </a:p>
                  </a:txBody>
                  <a:tcPr marL="49275" marR="49275" marT="0" marB="0"/>
                </a:tc>
                <a:tc>
                  <a:txBody>
                    <a:bodyPr/>
                    <a:lstStyle/>
                    <a:p>
                      <a:pPr marL="0" marR="0" lvl="0" indent="0" algn="l" rtl="0">
                        <a:spcBef>
                          <a:spcPts val="0"/>
                        </a:spcBef>
                        <a:spcAft>
                          <a:spcPts val="0"/>
                        </a:spcAft>
                        <a:buNone/>
                      </a:pPr>
                      <a:r>
                        <a:rPr lang="en-US" sz="1800">
                          <a:solidFill>
                            <a:schemeClr val="dk1"/>
                          </a:solidFill>
                          <a:latin typeface="Palatino Linotype"/>
                          <a:ea typeface="Palatino Linotype"/>
                          <a:cs typeface="Palatino Linotype"/>
                          <a:sym typeface="Palatino Linotype"/>
                        </a:rPr>
                        <a:t>理論物理精研</a:t>
                      </a:r>
                      <a:endParaRPr sz="1800">
                        <a:solidFill>
                          <a:schemeClr val="dk1"/>
                        </a:solidFill>
                        <a:latin typeface="Palatino Linotype"/>
                        <a:ea typeface="Palatino Linotype"/>
                        <a:cs typeface="Palatino Linotype"/>
                        <a:sym typeface="Palatino Linotype"/>
                      </a:endParaRPr>
                    </a:p>
                  </a:txBody>
                  <a:tcPr marL="49275" marR="49275" marT="0" marB="0"/>
                </a:tc>
                <a:extLst>
                  <a:ext uri="{0D108BD9-81ED-4DB2-BD59-A6C34878D82A}">
                    <a16:rowId xmlns:a16="http://schemas.microsoft.com/office/drawing/2014/main" val="10006"/>
                  </a:ext>
                </a:extLst>
              </a:tr>
              <a:tr h="345775">
                <a:tc vMerge="1">
                  <a:txBody>
                    <a:bodyPr/>
                    <a:lstStyle/>
                    <a:p>
                      <a:endParaRPr lang="en-US"/>
                    </a:p>
                  </a:txBody>
                  <a:tcPr/>
                </a:tc>
                <a:tc>
                  <a:txBody>
                    <a:bodyPr/>
                    <a:lstStyle/>
                    <a:p>
                      <a:pPr marL="0" marR="0" lvl="0" indent="0" algn="l" rtl="0">
                        <a:spcBef>
                          <a:spcPts val="0"/>
                        </a:spcBef>
                        <a:spcAft>
                          <a:spcPts val="0"/>
                        </a:spcAft>
                        <a:buNone/>
                      </a:pPr>
                      <a:r>
                        <a:rPr lang="en-US" sz="1800">
                          <a:solidFill>
                            <a:schemeClr val="dk1"/>
                          </a:solidFill>
                          <a:latin typeface="Palatino Linotype"/>
                          <a:ea typeface="Palatino Linotype"/>
                          <a:cs typeface="Palatino Linotype"/>
                          <a:sym typeface="Palatino Linotype"/>
                        </a:rPr>
                        <a:t>藥劑學</a:t>
                      </a:r>
                      <a:endParaRPr sz="1800">
                        <a:solidFill>
                          <a:schemeClr val="dk1"/>
                        </a:solidFill>
                        <a:latin typeface="Palatino Linotype"/>
                        <a:ea typeface="Palatino Linotype"/>
                        <a:cs typeface="Palatino Linotype"/>
                        <a:sym typeface="Palatino Linotype"/>
                      </a:endParaRPr>
                    </a:p>
                  </a:txBody>
                  <a:tcPr marL="49275" marR="49275" marT="0" marB="0"/>
                </a:tc>
                <a:extLst>
                  <a:ext uri="{0D108BD9-81ED-4DB2-BD59-A6C34878D82A}">
                    <a16:rowId xmlns:a16="http://schemas.microsoft.com/office/drawing/2014/main" val="10007"/>
                  </a:ext>
                </a:extLst>
              </a:tr>
              <a:tr h="345775">
                <a:tc vMerge="1">
                  <a:txBody>
                    <a:bodyPr/>
                    <a:lstStyle/>
                    <a:p>
                      <a:endParaRPr lang="en-US"/>
                    </a:p>
                  </a:txBody>
                  <a:tcPr/>
                </a:tc>
                <a:tc>
                  <a:txBody>
                    <a:bodyPr/>
                    <a:lstStyle/>
                    <a:p>
                      <a:pPr marL="0" marR="0" lvl="0" indent="0" algn="l" rtl="0">
                        <a:spcBef>
                          <a:spcPts val="0"/>
                        </a:spcBef>
                        <a:spcAft>
                          <a:spcPts val="0"/>
                        </a:spcAft>
                        <a:buNone/>
                      </a:pPr>
                      <a:r>
                        <a:rPr lang="en-US" sz="1800">
                          <a:solidFill>
                            <a:schemeClr val="dk1"/>
                          </a:solidFill>
                          <a:latin typeface="Palatino Linotype"/>
                          <a:ea typeface="Palatino Linotype"/>
                          <a:cs typeface="Palatino Linotype"/>
                          <a:sym typeface="Palatino Linotype"/>
                        </a:rPr>
                        <a:t>護理學</a:t>
                      </a:r>
                      <a:endParaRPr sz="1800">
                        <a:solidFill>
                          <a:schemeClr val="dk1"/>
                        </a:solidFill>
                        <a:latin typeface="Palatino Linotype"/>
                        <a:ea typeface="Palatino Linotype"/>
                        <a:cs typeface="Palatino Linotype"/>
                        <a:sym typeface="Palatino Linotype"/>
                      </a:endParaRPr>
                    </a:p>
                  </a:txBody>
                  <a:tcPr marL="49275" marR="49275" marT="0" marB="0"/>
                </a:tc>
                <a:extLst>
                  <a:ext uri="{0D108BD9-81ED-4DB2-BD59-A6C34878D82A}">
                    <a16:rowId xmlns:a16="http://schemas.microsoft.com/office/drawing/2014/main" val="10008"/>
                  </a:ext>
                </a:extLst>
              </a:tr>
              <a:tr h="355175">
                <a:tc rowSpan="3">
                  <a:txBody>
                    <a:bodyPr/>
                    <a:lstStyle/>
                    <a:p>
                      <a:pPr marL="0" marR="0" lvl="0" indent="0" algn="l" rtl="0">
                        <a:spcBef>
                          <a:spcPts val="0"/>
                        </a:spcBef>
                        <a:spcAft>
                          <a:spcPts val="0"/>
                        </a:spcAft>
                        <a:buNone/>
                      </a:pPr>
                      <a:endParaRPr sz="1800" b="0">
                        <a:latin typeface="Palatino Linotype"/>
                        <a:ea typeface="Palatino Linotype"/>
                        <a:cs typeface="Palatino Linotype"/>
                        <a:sym typeface="Palatino Linotype"/>
                      </a:endParaRPr>
                    </a:p>
                    <a:p>
                      <a:pPr marL="0" marR="0" lvl="0" indent="0" algn="l" rtl="0">
                        <a:spcBef>
                          <a:spcPts val="0"/>
                        </a:spcBef>
                        <a:spcAft>
                          <a:spcPts val="0"/>
                        </a:spcAft>
                        <a:buNone/>
                      </a:pPr>
                      <a:r>
                        <a:rPr lang="en-US" sz="1800" b="0">
                          <a:latin typeface="Palatino Linotype"/>
                          <a:ea typeface="Palatino Linotype"/>
                          <a:cs typeface="Palatino Linotype"/>
                          <a:sym typeface="Palatino Linotype"/>
                        </a:rPr>
                        <a:t>香港科技大學</a:t>
                      </a:r>
                      <a:endParaRPr sz="1800" b="0">
                        <a:latin typeface="Palatino Linotype"/>
                        <a:ea typeface="Palatino Linotype"/>
                        <a:cs typeface="Palatino Linotype"/>
                        <a:sym typeface="Palatino Linotype"/>
                      </a:endParaRPr>
                    </a:p>
                  </a:txBody>
                  <a:tcPr marL="49275" marR="49275" marT="0" marB="0"/>
                </a:tc>
                <a:tc>
                  <a:txBody>
                    <a:bodyPr/>
                    <a:lstStyle/>
                    <a:p>
                      <a:pPr marL="0" marR="0" lvl="0" indent="0" algn="l" rtl="0">
                        <a:lnSpc>
                          <a:spcPct val="100000"/>
                        </a:lnSpc>
                        <a:spcBef>
                          <a:spcPts val="0"/>
                        </a:spcBef>
                        <a:spcAft>
                          <a:spcPts val="0"/>
                        </a:spcAft>
                        <a:buClr>
                          <a:schemeClr val="dk1"/>
                        </a:buClr>
                        <a:buSzPts val="1800"/>
                        <a:buFont typeface="Palatino Linotype"/>
                        <a:buNone/>
                      </a:pPr>
                      <a:r>
                        <a:rPr lang="en-US" sz="1800">
                          <a:solidFill>
                            <a:schemeClr val="dk1"/>
                          </a:solidFill>
                          <a:latin typeface="Palatino Linotype"/>
                          <a:ea typeface="Palatino Linotype"/>
                          <a:cs typeface="Palatino Linotype"/>
                          <a:sym typeface="Palatino Linotype"/>
                        </a:rPr>
                        <a:t>工商管理 (資訊系統)</a:t>
                      </a:r>
                      <a:endParaRPr/>
                    </a:p>
                  </a:txBody>
                  <a:tcPr marL="49275" marR="49275" marT="0" marB="0"/>
                </a:tc>
                <a:extLst>
                  <a:ext uri="{0D108BD9-81ED-4DB2-BD59-A6C34878D82A}">
                    <a16:rowId xmlns:a16="http://schemas.microsoft.com/office/drawing/2014/main" val="10009"/>
                  </a:ext>
                </a:extLst>
              </a:tr>
              <a:tr h="307575">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1800"/>
                        <a:buFont typeface="Palatino Linotype"/>
                        <a:buNone/>
                      </a:pPr>
                      <a:r>
                        <a:rPr lang="en-US" sz="1800">
                          <a:solidFill>
                            <a:schemeClr val="dk1"/>
                          </a:solidFill>
                          <a:latin typeface="Palatino Linotype"/>
                          <a:ea typeface="Palatino Linotype"/>
                          <a:cs typeface="Palatino Linotype"/>
                          <a:sym typeface="Palatino Linotype"/>
                        </a:rPr>
                        <a:t>工學院(連獎學金)</a:t>
                      </a:r>
                      <a:endParaRPr sz="1800">
                        <a:solidFill>
                          <a:schemeClr val="dk1"/>
                        </a:solidFill>
                        <a:latin typeface="Palatino Linotype"/>
                        <a:ea typeface="Palatino Linotype"/>
                        <a:cs typeface="Palatino Linotype"/>
                        <a:sym typeface="Palatino Linotype"/>
                      </a:endParaRPr>
                    </a:p>
                  </a:txBody>
                  <a:tcPr marL="54350" marR="54350" marT="0" marB="0" anchor="b"/>
                </a:tc>
                <a:extLst>
                  <a:ext uri="{0D108BD9-81ED-4DB2-BD59-A6C34878D82A}">
                    <a16:rowId xmlns:a16="http://schemas.microsoft.com/office/drawing/2014/main" val="10010"/>
                  </a:ext>
                </a:extLst>
              </a:tr>
              <a:tr h="289550">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1800"/>
                        <a:buFont typeface="Palatino Linotype"/>
                        <a:buNone/>
                      </a:pPr>
                      <a:r>
                        <a:rPr lang="en-US" sz="1800">
                          <a:solidFill>
                            <a:schemeClr val="dk1"/>
                          </a:solidFill>
                          <a:latin typeface="Palatino Linotype"/>
                          <a:ea typeface="Palatino Linotype"/>
                          <a:cs typeface="Palatino Linotype"/>
                          <a:sym typeface="Palatino Linotype"/>
                        </a:rPr>
                        <a:t>市場學</a:t>
                      </a:r>
                      <a:endParaRPr sz="1800">
                        <a:solidFill>
                          <a:schemeClr val="dk1"/>
                        </a:solidFill>
                        <a:latin typeface="Palatino Linotype"/>
                        <a:ea typeface="Palatino Linotype"/>
                        <a:cs typeface="Palatino Linotype"/>
                        <a:sym typeface="Palatino Linotype"/>
                      </a:endParaRPr>
                    </a:p>
                  </a:txBody>
                  <a:tcPr marL="54350" marR="54350" marT="0" marB="0" anchor="b"/>
                </a:tc>
                <a:extLst>
                  <a:ext uri="{0D108BD9-81ED-4DB2-BD59-A6C34878D82A}">
                    <a16:rowId xmlns:a16="http://schemas.microsoft.com/office/drawing/2014/main" val="10011"/>
                  </a:ext>
                </a:extLst>
              </a:tr>
              <a:tr h="409625">
                <a:tc rowSpan="2">
                  <a:txBody>
                    <a:bodyPr/>
                    <a:lstStyle/>
                    <a:p>
                      <a:pPr marL="0" marR="0" lvl="0" indent="0" algn="l" rtl="0">
                        <a:lnSpc>
                          <a:spcPct val="107000"/>
                        </a:lnSpc>
                        <a:spcBef>
                          <a:spcPts val="0"/>
                        </a:spcBef>
                        <a:spcAft>
                          <a:spcPts val="0"/>
                        </a:spcAft>
                        <a:buClr>
                          <a:schemeClr val="lt1"/>
                        </a:buClr>
                        <a:buSzPts val="1800"/>
                        <a:buFont typeface="Palatino Linotype"/>
                        <a:buNone/>
                      </a:pPr>
                      <a:r>
                        <a:rPr lang="en-US" sz="1800" b="0">
                          <a:solidFill>
                            <a:schemeClr val="lt1"/>
                          </a:solidFill>
                          <a:latin typeface="Palatino Linotype"/>
                          <a:ea typeface="Palatino Linotype"/>
                          <a:cs typeface="Palatino Linotype"/>
                          <a:sym typeface="Palatino Linotype"/>
                        </a:rPr>
                        <a:t>香港理工大學</a:t>
                      </a:r>
                      <a:endParaRPr sz="1800" b="0">
                        <a:latin typeface="Palatino Linotype"/>
                        <a:ea typeface="Palatino Linotype"/>
                        <a:cs typeface="Palatino Linotype"/>
                        <a:sym typeface="Palatino Linotype"/>
                      </a:endParaRPr>
                    </a:p>
                    <a:p>
                      <a:pPr marL="0" marR="0" lvl="0" indent="0" algn="l" rtl="0">
                        <a:lnSpc>
                          <a:spcPct val="107000"/>
                        </a:lnSpc>
                        <a:spcBef>
                          <a:spcPts val="0"/>
                        </a:spcBef>
                        <a:spcAft>
                          <a:spcPts val="0"/>
                        </a:spcAft>
                        <a:buNone/>
                      </a:pPr>
                      <a:endParaRPr sz="1800" b="0">
                        <a:solidFill>
                          <a:schemeClr val="lt1"/>
                        </a:solidFill>
                        <a:latin typeface="Palatino Linotype"/>
                        <a:ea typeface="Palatino Linotype"/>
                        <a:cs typeface="Palatino Linotype"/>
                        <a:sym typeface="Palatino Linotype"/>
                      </a:endParaRPr>
                    </a:p>
                  </a:txBody>
                  <a:tcPr marL="54350" marR="54350" marT="0" marB="0" anchor="b"/>
                </a:tc>
                <a:tc>
                  <a:txBody>
                    <a:bodyPr/>
                    <a:lstStyle/>
                    <a:p>
                      <a:pPr marL="0" marR="0" lvl="0" indent="0" algn="l" rtl="0">
                        <a:lnSpc>
                          <a:spcPct val="107000"/>
                        </a:lnSpc>
                        <a:spcBef>
                          <a:spcPts val="0"/>
                        </a:spcBef>
                        <a:spcAft>
                          <a:spcPts val="0"/>
                        </a:spcAft>
                        <a:buNone/>
                      </a:pPr>
                      <a:r>
                        <a:rPr lang="en-US" sz="1800">
                          <a:solidFill>
                            <a:schemeClr val="dk1"/>
                          </a:solidFill>
                          <a:latin typeface="Palatino Linotype"/>
                          <a:ea typeface="Palatino Linotype"/>
                          <a:cs typeface="Palatino Linotype"/>
                          <a:sym typeface="Palatino Linotype"/>
                        </a:rPr>
                        <a:t>職業治療</a:t>
                      </a:r>
                      <a:endParaRPr sz="1800">
                        <a:solidFill>
                          <a:schemeClr val="dk1"/>
                        </a:solidFill>
                        <a:latin typeface="Palatino Linotype"/>
                        <a:ea typeface="Palatino Linotype"/>
                        <a:cs typeface="Palatino Linotype"/>
                        <a:sym typeface="Palatino Linotype"/>
                      </a:endParaRPr>
                    </a:p>
                  </a:txBody>
                  <a:tcPr marL="54350" marR="54350" marT="0" marB="0" anchor="b"/>
                </a:tc>
                <a:extLst>
                  <a:ext uri="{0D108BD9-81ED-4DB2-BD59-A6C34878D82A}">
                    <a16:rowId xmlns:a16="http://schemas.microsoft.com/office/drawing/2014/main" val="10012"/>
                  </a:ext>
                </a:extLst>
              </a:tr>
              <a:tr h="409625">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1800"/>
                        <a:buFont typeface="Palatino Linotype"/>
                        <a:buNone/>
                      </a:pPr>
                      <a:r>
                        <a:rPr lang="en-US" sz="1800">
                          <a:solidFill>
                            <a:schemeClr val="dk1"/>
                          </a:solidFill>
                          <a:latin typeface="Palatino Linotype"/>
                          <a:ea typeface="Palatino Linotype"/>
                          <a:cs typeface="Palatino Linotype"/>
                          <a:sym typeface="Palatino Linotype"/>
                        </a:rPr>
                        <a:t>航空工程學</a:t>
                      </a:r>
                      <a:endParaRPr sz="1800">
                        <a:solidFill>
                          <a:schemeClr val="dk1"/>
                        </a:solidFill>
                        <a:latin typeface="Palatino Linotype"/>
                        <a:ea typeface="Palatino Linotype"/>
                        <a:cs typeface="Palatino Linotype"/>
                        <a:sym typeface="Palatino Linotype"/>
                      </a:endParaRPr>
                    </a:p>
                  </a:txBody>
                  <a:tcPr marL="54350" marR="54350" marT="0" marB="0" anchor="b"/>
                </a:tc>
                <a:extLst>
                  <a:ext uri="{0D108BD9-81ED-4DB2-BD59-A6C34878D82A}">
                    <a16:rowId xmlns:a16="http://schemas.microsoft.com/office/drawing/2014/main" val="10013"/>
                  </a:ext>
                </a:extLst>
              </a:tr>
            </a:tbl>
          </a:graphicData>
        </a:graphic>
      </p:graphicFrame>
      <p:sp>
        <p:nvSpPr>
          <p:cNvPr id="385" name="Google Shape;385;p32"/>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386" name="Google Shape;386;p32"/>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33"/>
          <p:cNvSpPr txBox="1">
            <a:spLocks noGrp="1"/>
          </p:cNvSpPr>
          <p:nvPr>
            <p:ph type="title"/>
          </p:nvPr>
        </p:nvSpPr>
        <p:spPr>
          <a:xfrm>
            <a:off x="457200" y="107593"/>
            <a:ext cx="8229600" cy="1143000"/>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0070C0"/>
              </a:buClr>
              <a:buSzPts val="3200"/>
              <a:buFont typeface="Palatino Linotype"/>
              <a:buNone/>
            </a:pPr>
            <a:r>
              <a:rPr lang="en-US" sz="3200" b="1">
                <a:solidFill>
                  <a:srgbClr val="0070C0"/>
                </a:solidFill>
              </a:rPr>
              <a:t>NPLC Graduates </a:t>
            </a:r>
            <a:br>
              <a:rPr lang="en-US" sz="3200" b="1">
                <a:solidFill>
                  <a:srgbClr val="0070C0"/>
                </a:solidFill>
              </a:rPr>
            </a:br>
            <a:r>
              <a:rPr lang="en-US" sz="3200" b="1">
                <a:solidFill>
                  <a:srgbClr val="0070C0"/>
                </a:solidFill>
              </a:rPr>
              <a:t>Overseas Admission Highlights</a:t>
            </a:r>
            <a:endParaRPr sz="3200">
              <a:solidFill>
                <a:srgbClr val="0070C0"/>
              </a:solidFill>
            </a:endParaRPr>
          </a:p>
        </p:txBody>
      </p:sp>
      <p:graphicFrame>
        <p:nvGraphicFramePr>
          <p:cNvPr id="392" name="Google Shape;392;p33"/>
          <p:cNvGraphicFramePr/>
          <p:nvPr/>
        </p:nvGraphicFramePr>
        <p:xfrm>
          <a:off x="304800" y="2286000"/>
          <a:ext cx="8686800" cy="3174375"/>
        </p:xfrm>
        <a:graphic>
          <a:graphicData uri="http://schemas.openxmlformats.org/drawingml/2006/table">
            <a:tbl>
              <a:tblPr firstRow="1" firstCol="1" bandRow="1">
                <a:noFill/>
                <a:tableStyleId>{55C71ADA-0B2B-4BEA-98B0-6B8571A42486}</a:tableStyleId>
              </a:tblPr>
              <a:tblGrid>
                <a:gridCol w="3912275">
                  <a:extLst>
                    <a:ext uri="{9D8B030D-6E8A-4147-A177-3AD203B41FA5}">
                      <a16:colId xmlns:a16="http://schemas.microsoft.com/office/drawing/2014/main" val="20000"/>
                    </a:ext>
                  </a:extLst>
                </a:gridCol>
                <a:gridCol w="4774525">
                  <a:extLst>
                    <a:ext uri="{9D8B030D-6E8A-4147-A177-3AD203B41FA5}">
                      <a16:colId xmlns:a16="http://schemas.microsoft.com/office/drawing/2014/main" val="20001"/>
                    </a:ext>
                  </a:extLst>
                </a:gridCol>
              </a:tblGrid>
              <a:tr h="456750">
                <a:tc>
                  <a:txBody>
                    <a:bodyPr/>
                    <a:lstStyle/>
                    <a:p>
                      <a:pPr marL="0" marR="0" lvl="0" indent="0" algn="ctr" rtl="0">
                        <a:spcBef>
                          <a:spcPts val="0"/>
                        </a:spcBef>
                        <a:spcAft>
                          <a:spcPts val="0"/>
                        </a:spcAft>
                        <a:buNone/>
                      </a:pPr>
                      <a:r>
                        <a:rPr lang="en-US" sz="1800" b="1">
                          <a:solidFill>
                            <a:schemeClr val="lt1"/>
                          </a:solidFill>
                          <a:latin typeface="Palatino Linotype"/>
                          <a:ea typeface="Palatino Linotype"/>
                          <a:cs typeface="Palatino Linotype"/>
                          <a:sym typeface="Palatino Linotype"/>
                        </a:rPr>
                        <a:t>University</a:t>
                      </a:r>
                      <a:endParaRPr sz="1800" b="1">
                        <a:solidFill>
                          <a:schemeClr val="lt1"/>
                        </a:solidFill>
                        <a:latin typeface="Palatino Linotype"/>
                        <a:ea typeface="Palatino Linotype"/>
                        <a:cs typeface="Palatino Linotype"/>
                        <a:sym typeface="Palatino Linotype"/>
                      </a:endParaRPr>
                    </a:p>
                  </a:txBody>
                  <a:tcPr marL="52000" marR="52000" marT="0" marB="0"/>
                </a:tc>
                <a:tc>
                  <a:txBody>
                    <a:bodyPr/>
                    <a:lstStyle/>
                    <a:p>
                      <a:pPr marL="0" marR="0" lvl="0" indent="0" algn="ctr" rtl="0">
                        <a:spcBef>
                          <a:spcPts val="0"/>
                        </a:spcBef>
                        <a:spcAft>
                          <a:spcPts val="0"/>
                        </a:spcAft>
                        <a:buNone/>
                      </a:pPr>
                      <a:r>
                        <a:rPr lang="en-US" sz="1800" b="1">
                          <a:solidFill>
                            <a:schemeClr val="lt1"/>
                          </a:solidFill>
                          <a:latin typeface="Palatino Linotype"/>
                          <a:ea typeface="Palatino Linotype"/>
                          <a:cs typeface="Palatino Linotype"/>
                          <a:sym typeface="Palatino Linotype"/>
                        </a:rPr>
                        <a:t>Programme</a:t>
                      </a:r>
                      <a:endParaRPr sz="1800" b="1">
                        <a:solidFill>
                          <a:schemeClr val="lt1"/>
                        </a:solidFill>
                        <a:latin typeface="Palatino Linotype"/>
                        <a:ea typeface="Palatino Linotype"/>
                        <a:cs typeface="Palatino Linotype"/>
                        <a:sym typeface="Palatino Linotype"/>
                      </a:endParaRPr>
                    </a:p>
                  </a:txBody>
                  <a:tcPr marL="52000" marR="52000" marT="0" marB="0"/>
                </a:tc>
                <a:extLst>
                  <a:ext uri="{0D108BD9-81ED-4DB2-BD59-A6C34878D82A}">
                    <a16:rowId xmlns:a16="http://schemas.microsoft.com/office/drawing/2014/main" val="10000"/>
                  </a:ext>
                </a:extLst>
              </a:tr>
              <a:tr h="458500">
                <a:tc>
                  <a:txBody>
                    <a:bodyPr/>
                    <a:lstStyle/>
                    <a:p>
                      <a:pPr marL="0" marR="0" lvl="0" indent="0" algn="l" rtl="0">
                        <a:lnSpc>
                          <a:spcPct val="107000"/>
                        </a:lnSpc>
                        <a:spcBef>
                          <a:spcPts val="0"/>
                        </a:spcBef>
                        <a:spcAft>
                          <a:spcPts val="0"/>
                        </a:spcAft>
                        <a:buNone/>
                      </a:pPr>
                      <a:r>
                        <a:rPr lang="en-US" sz="1800" b="0">
                          <a:solidFill>
                            <a:schemeClr val="lt1"/>
                          </a:solidFill>
                          <a:latin typeface="Palatino Linotype"/>
                          <a:ea typeface="Palatino Linotype"/>
                          <a:cs typeface="Palatino Linotype"/>
                          <a:sym typeface="Palatino Linotype"/>
                        </a:rPr>
                        <a:t>University of Edinburgh, UK</a:t>
                      </a:r>
                      <a:endParaRPr sz="1800" b="0">
                        <a:solidFill>
                          <a:schemeClr val="lt1"/>
                        </a:solidFill>
                        <a:latin typeface="Palatino Linotype"/>
                        <a:ea typeface="Palatino Linotype"/>
                        <a:cs typeface="Palatino Linotype"/>
                        <a:sym typeface="Palatino Linotype"/>
                      </a:endParaRPr>
                    </a:p>
                  </a:txBody>
                  <a:tcPr marL="57375" marR="57375" marT="0" marB="0" anchor="b"/>
                </a:tc>
                <a:tc>
                  <a:txBody>
                    <a:bodyPr/>
                    <a:lstStyle/>
                    <a:p>
                      <a:pPr marL="0" marR="0" lvl="0" indent="0" algn="l" rtl="0">
                        <a:lnSpc>
                          <a:spcPct val="107000"/>
                        </a:lnSpc>
                        <a:spcBef>
                          <a:spcPts val="0"/>
                        </a:spcBef>
                        <a:spcAft>
                          <a:spcPts val="0"/>
                        </a:spcAft>
                        <a:buNone/>
                      </a:pPr>
                      <a:r>
                        <a:rPr lang="en-US" sz="1800">
                          <a:solidFill>
                            <a:schemeClr val="dk1"/>
                          </a:solidFill>
                          <a:latin typeface="Palatino Linotype"/>
                          <a:ea typeface="Palatino Linotype"/>
                          <a:cs typeface="Palatino Linotype"/>
                          <a:sym typeface="Palatino Linotype"/>
                        </a:rPr>
                        <a:t>BVM&amp;S (Veterinary Medicine)</a:t>
                      </a:r>
                      <a:endParaRPr/>
                    </a:p>
                  </a:txBody>
                  <a:tcPr marL="57375" marR="57375" marT="0" marB="0" anchor="b"/>
                </a:tc>
                <a:extLst>
                  <a:ext uri="{0D108BD9-81ED-4DB2-BD59-A6C34878D82A}">
                    <a16:rowId xmlns:a16="http://schemas.microsoft.com/office/drawing/2014/main" val="10001"/>
                  </a:ext>
                </a:extLst>
              </a:tr>
              <a:tr h="458500">
                <a:tc>
                  <a:txBody>
                    <a:bodyPr/>
                    <a:lstStyle/>
                    <a:p>
                      <a:pPr marL="0" marR="0" lvl="0" indent="0" algn="l" rtl="0">
                        <a:lnSpc>
                          <a:spcPct val="107000"/>
                        </a:lnSpc>
                        <a:spcBef>
                          <a:spcPts val="0"/>
                        </a:spcBef>
                        <a:spcAft>
                          <a:spcPts val="0"/>
                        </a:spcAft>
                        <a:buNone/>
                      </a:pPr>
                      <a:r>
                        <a:rPr lang="en-US" sz="1800" b="0">
                          <a:solidFill>
                            <a:schemeClr val="lt1"/>
                          </a:solidFill>
                          <a:latin typeface="Palatino Linotype"/>
                          <a:ea typeface="Palatino Linotype"/>
                          <a:cs typeface="Palatino Linotype"/>
                          <a:sym typeface="Palatino Linotype"/>
                        </a:rPr>
                        <a:t>University of the Arts London, UK</a:t>
                      </a:r>
                      <a:endParaRPr sz="1800" b="0">
                        <a:solidFill>
                          <a:schemeClr val="lt1"/>
                        </a:solidFill>
                        <a:latin typeface="Palatino Linotype"/>
                        <a:ea typeface="Palatino Linotype"/>
                        <a:cs typeface="Palatino Linotype"/>
                        <a:sym typeface="Palatino Linotype"/>
                      </a:endParaRPr>
                    </a:p>
                  </a:txBody>
                  <a:tcPr marL="57375" marR="57375" marT="0" marB="0" anchor="b"/>
                </a:tc>
                <a:tc>
                  <a:txBody>
                    <a:bodyPr/>
                    <a:lstStyle/>
                    <a:p>
                      <a:pPr marL="0" marR="0" lvl="0" indent="0" algn="l" rtl="0">
                        <a:lnSpc>
                          <a:spcPct val="107000"/>
                        </a:lnSpc>
                        <a:spcBef>
                          <a:spcPts val="0"/>
                        </a:spcBef>
                        <a:spcAft>
                          <a:spcPts val="0"/>
                        </a:spcAft>
                        <a:buNone/>
                      </a:pPr>
                      <a:r>
                        <a:rPr lang="en-US" sz="1800">
                          <a:solidFill>
                            <a:schemeClr val="dk1"/>
                          </a:solidFill>
                          <a:latin typeface="Palatino Linotype"/>
                          <a:ea typeface="Palatino Linotype"/>
                          <a:cs typeface="Palatino Linotype"/>
                          <a:sym typeface="Palatino Linotype"/>
                        </a:rPr>
                        <a:t>Design Management</a:t>
                      </a:r>
                      <a:endParaRPr/>
                    </a:p>
                  </a:txBody>
                  <a:tcPr marL="57375" marR="57375" marT="0" marB="0" anchor="b"/>
                </a:tc>
                <a:extLst>
                  <a:ext uri="{0D108BD9-81ED-4DB2-BD59-A6C34878D82A}">
                    <a16:rowId xmlns:a16="http://schemas.microsoft.com/office/drawing/2014/main" val="10002"/>
                  </a:ext>
                </a:extLst>
              </a:tr>
              <a:tr h="458500">
                <a:tc rowSpan="2">
                  <a:txBody>
                    <a:bodyPr/>
                    <a:lstStyle/>
                    <a:p>
                      <a:pPr marL="0" marR="0" lvl="0" indent="0" algn="l" rtl="0">
                        <a:lnSpc>
                          <a:spcPct val="107000"/>
                        </a:lnSpc>
                        <a:spcBef>
                          <a:spcPts val="0"/>
                        </a:spcBef>
                        <a:spcAft>
                          <a:spcPts val="0"/>
                        </a:spcAft>
                        <a:buNone/>
                      </a:pPr>
                      <a:r>
                        <a:rPr lang="en-US" sz="1800" b="0" i="0" u="none" strike="noStrike">
                          <a:solidFill>
                            <a:schemeClr val="lt1"/>
                          </a:solidFill>
                          <a:latin typeface="Palatino Linotype"/>
                          <a:ea typeface="Palatino Linotype"/>
                          <a:cs typeface="Palatino Linotype"/>
                          <a:sym typeface="Palatino Linotype"/>
                        </a:rPr>
                        <a:t>University of Toronto, Canada</a:t>
                      </a:r>
                      <a:endParaRPr sz="1800" b="0">
                        <a:solidFill>
                          <a:schemeClr val="lt1"/>
                        </a:solidFill>
                        <a:latin typeface="Palatino Linotype"/>
                        <a:ea typeface="Palatino Linotype"/>
                        <a:cs typeface="Palatino Linotype"/>
                        <a:sym typeface="Palatino Linotype"/>
                      </a:endParaRPr>
                    </a:p>
                  </a:txBody>
                  <a:tcPr marL="57375" marR="57375" marT="0" marB="0" anchor="ctr"/>
                </a:tc>
                <a:tc>
                  <a:txBody>
                    <a:bodyPr/>
                    <a:lstStyle/>
                    <a:p>
                      <a:pPr marL="0" marR="0" lvl="0" indent="0" algn="l" rtl="0">
                        <a:lnSpc>
                          <a:spcPct val="107000"/>
                        </a:lnSpc>
                        <a:spcBef>
                          <a:spcPts val="0"/>
                        </a:spcBef>
                        <a:spcAft>
                          <a:spcPts val="0"/>
                        </a:spcAft>
                        <a:buNone/>
                      </a:pPr>
                      <a:r>
                        <a:rPr lang="en-US" sz="1800" b="0" i="0" u="none" strike="noStrike">
                          <a:solidFill>
                            <a:schemeClr val="dk1"/>
                          </a:solidFill>
                          <a:latin typeface="Palatino Linotype"/>
                          <a:ea typeface="Palatino Linotype"/>
                          <a:cs typeface="Palatino Linotype"/>
                          <a:sym typeface="Palatino Linotype"/>
                        </a:rPr>
                        <a:t>Forensic Science</a:t>
                      </a:r>
                      <a:endParaRPr sz="1800">
                        <a:solidFill>
                          <a:schemeClr val="dk1"/>
                        </a:solidFill>
                        <a:latin typeface="Palatino Linotype"/>
                        <a:ea typeface="Palatino Linotype"/>
                        <a:cs typeface="Palatino Linotype"/>
                        <a:sym typeface="Palatino Linotype"/>
                      </a:endParaRPr>
                    </a:p>
                  </a:txBody>
                  <a:tcPr marL="57375" marR="57375" marT="0" marB="0" anchor="b"/>
                </a:tc>
                <a:extLst>
                  <a:ext uri="{0D108BD9-81ED-4DB2-BD59-A6C34878D82A}">
                    <a16:rowId xmlns:a16="http://schemas.microsoft.com/office/drawing/2014/main" val="10003"/>
                  </a:ext>
                </a:extLst>
              </a:tr>
              <a:tr h="458500">
                <a:tc vMerge="1">
                  <a:txBody>
                    <a:bodyPr/>
                    <a:lstStyle/>
                    <a:p>
                      <a:endParaRPr lang="en-US"/>
                    </a:p>
                  </a:txBody>
                  <a:tcPr/>
                </a:tc>
                <a:tc>
                  <a:txBody>
                    <a:bodyPr/>
                    <a:lstStyle/>
                    <a:p>
                      <a:pPr marL="0" marR="0" lvl="0" indent="0" algn="l" rtl="0">
                        <a:lnSpc>
                          <a:spcPct val="107000"/>
                        </a:lnSpc>
                        <a:spcBef>
                          <a:spcPts val="0"/>
                        </a:spcBef>
                        <a:spcAft>
                          <a:spcPts val="0"/>
                        </a:spcAft>
                        <a:buNone/>
                      </a:pPr>
                      <a:r>
                        <a:rPr lang="en-US" sz="1800">
                          <a:solidFill>
                            <a:schemeClr val="dk1"/>
                          </a:solidFill>
                          <a:latin typeface="Palatino Linotype"/>
                          <a:ea typeface="Palatino Linotype"/>
                          <a:cs typeface="Palatino Linotype"/>
                          <a:sym typeface="Palatino Linotype"/>
                        </a:rPr>
                        <a:t>Commerce / Management</a:t>
                      </a:r>
                      <a:endParaRPr/>
                    </a:p>
                  </a:txBody>
                  <a:tcPr marL="57375" marR="57375" marT="0" marB="0" anchor="b"/>
                </a:tc>
                <a:extLst>
                  <a:ext uri="{0D108BD9-81ED-4DB2-BD59-A6C34878D82A}">
                    <a16:rowId xmlns:a16="http://schemas.microsoft.com/office/drawing/2014/main" val="10004"/>
                  </a:ext>
                </a:extLst>
              </a:tr>
              <a:tr h="458500">
                <a:tc>
                  <a:txBody>
                    <a:bodyPr/>
                    <a:lstStyle/>
                    <a:p>
                      <a:pPr marL="0" marR="0" lvl="0" indent="0" algn="l" rtl="0">
                        <a:lnSpc>
                          <a:spcPct val="107000"/>
                        </a:lnSpc>
                        <a:spcBef>
                          <a:spcPts val="0"/>
                        </a:spcBef>
                        <a:spcAft>
                          <a:spcPts val="0"/>
                        </a:spcAft>
                        <a:buNone/>
                      </a:pPr>
                      <a:r>
                        <a:rPr lang="en-US" sz="1800" b="0">
                          <a:solidFill>
                            <a:schemeClr val="lt1"/>
                          </a:solidFill>
                          <a:latin typeface="Palatino Linotype"/>
                          <a:ea typeface="Palatino Linotype"/>
                          <a:cs typeface="Palatino Linotype"/>
                          <a:sym typeface="Palatino Linotype"/>
                        </a:rPr>
                        <a:t>University of Sydney, Australia                        </a:t>
                      </a:r>
                      <a:endParaRPr sz="1800" b="0">
                        <a:solidFill>
                          <a:schemeClr val="lt1"/>
                        </a:solidFill>
                        <a:latin typeface="Palatino Linotype"/>
                        <a:ea typeface="Palatino Linotype"/>
                        <a:cs typeface="Palatino Linotype"/>
                        <a:sym typeface="Palatino Linotype"/>
                      </a:endParaRPr>
                    </a:p>
                  </a:txBody>
                  <a:tcPr marL="57375" marR="57375" marT="0" marB="0" anchor="b"/>
                </a:tc>
                <a:tc>
                  <a:txBody>
                    <a:bodyPr/>
                    <a:lstStyle/>
                    <a:p>
                      <a:pPr marL="0" marR="0" lvl="0" indent="0" algn="l" rtl="0">
                        <a:lnSpc>
                          <a:spcPct val="107000"/>
                        </a:lnSpc>
                        <a:spcBef>
                          <a:spcPts val="0"/>
                        </a:spcBef>
                        <a:spcAft>
                          <a:spcPts val="0"/>
                        </a:spcAft>
                        <a:buNone/>
                      </a:pPr>
                      <a:r>
                        <a:rPr lang="en-US" sz="1800">
                          <a:solidFill>
                            <a:schemeClr val="dk1"/>
                          </a:solidFill>
                          <a:latin typeface="Palatino Linotype"/>
                          <a:ea typeface="Palatino Linotype"/>
                          <a:cs typeface="Palatino Linotype"/>
                          <a:sym typeface="Palatino Linotype"/>
                        </a:rPr>
                        <a:t>Medical Science</a:t>
                      </a:r>
                      <a:endParaRPr sz="1800">
                        <a:solidFill>
                          <a:schemeClr val="dk1"/>
                        </a:solidFill>
                        <a:latin typeface="Palatino Linotype"/>
                        <a:ea typeface="Palatino Linotype"/>
                        <a:cs typeface="Palatino Linotype"/>
                        <a:sym typeface="Palatino Linotype"/>
                      </a:endParaRPr>
                    </a:p>
                  </a:txBody>
                  <a:tcPr marL="57375" marR="57375" marT="0" marB="0" anchor="b"/>
                </a:tc>
                <a:extLst>
                  <a:ext uri="{0D108BD9-81ED-4DB2-BD59-A6C34878D82A}">
                    <a16:rowId xmlns:a16="http://schemas.microsoft.com/office/drawing/2014/main" val="10005"/>
                  </a:ext>
                </a:extLst>
              </a:tr>
              <a:tr h="425125">
                <a:tc>
                  <a:txBody>
                    <a:bodyPr/>
                    <a:lstStyle/>
                    <a:p>
                      <a:pPr marL="0" marR="0" lvl="0" indent="0" algn="l" rtl="0">
                        <a:lnSpc>
                          <a:spcPct val="107000"/>
                        </a:lnSpc>
                        <a:spcBef>
                          <a:spcPts val="0"/>
                        </a:spcBef>
                        <a:spcAft>
                          <a:spcPts val="0"/>
                        </a:spcAft>
                        <a:buNone/>
                      </a:pPr>
                      <a:r>
                        <a:rPr lang="en-US" sz="1800" b="0">
                          <a:solidFill>
                            <a:schemeClr val="lt1"/>
                          </a:solidFill>
                          <a:latin typeface="Palatino Linotype"/>
                          <a:ea typeface="Palatino Linotype"/>
                          <a:cs typeface="Palatino Linotype"/>
                          <a:sym typeface="Palatino Linotype"/>
                        </a:rPr>
                        <a:t>Monash University, Australia                            </a:t>
                      </a:r>
                      <a:endParaRPr/>
                    </a:p>
                  </a:txBody>
                  <a:tcPr marL="57375" marR="57375" marT="0" marB="0" anchor="b"/>
                </a:tc>
                <a:tc>
                  <a:txBody>
                    <a:bodyPr/>
                    <a:lstStyle/>
                    <a:p>
                      <a:pPr marL="0" marR="0" lvl="0" indent="0" algn="l" rtl="0">
                        <a:lnSpc>
                          <a:spcPct val="107000"/>
                        </a:lnSpc>
                        <a:spcBef>
                          <a:spcPts val="0"/>
                        </a:spcBef>
                        <a:spcAft>
                          <a:spcPts val="0"/>
                        </a:spcAft>
                        <a:buNone/>
                      </a:pPr>
                      <a:r>
                        <a:rPr lang="en-US" sz="1800">
                          <a:solidFill>
                            <a:schemeClr val="dk1"/>
                          </a:solidFill>
                          <a:latin typeface="Palatino Linotype"/>
                          <a:ea typeface="Palatino Linotype"/>
                          <a:cs typeface="Palatino Linotype"/>
                          <a:sym typeface="Palatino Linotype"/>
                        </a:rPr>
                        <a:t>Occupational Therapy </a:t>
                      </a:r>
                      <a:endParaRPr sz="1800">
                        <a:solidFill>
                          <a:schemeClr val="dk1"/>
                        </a:solidFill>
                        <a:latin typeface="Palatino Linotype"/>
                        <a:ea typeface="Palatino Linotype"/>
                        <a:cs typeface="Palatino Linotype"/>
                        <a:sym typeface="Palatino Linotype"/>
                      </a:endParaRPr>
                    </a:p>
                  </a:txBody>
                  <a:tcPr marL="57375" marR="57375" marT="0" marB="0" anchor="b"/>
                </a:tc>
                <a:extLst>
                  <a:ext uri="{0D108BD9-81ED-4DB2-BD59-A6C34878D82A}">
                    <a16:rowId xmlns:a16="http://schemas.microsoft.com/office/drawing/2014/main" val="10006"/>
                  </a:ext>
                </a:extLst>
              </a:tr>
            </a:tbl>
          </a:graphicData>
        </a:graphic>
      </p:graphicFrame>
      <p:sp>
        <p:nvSpPr>
          <p:cNvPr id="393" name="Google Shape;393;p33"/>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394" name="Google Shape;394;p33"/>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34"/>
          <p:cNvSpPr txBox="1">
            <a:spLocks noGrp="1"/>
          </p:cNvSpPr>
          <p:nvPr>
            <p:ph type="title"/>
          </p:nvPr>
        </p:nvSpPr>
        <p:spPr>
          <a:xfrm>
            <a:off x="457200" y="136525"/>
            <a:ext cx="8229600" cy="840099"/>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93333"/>
              </a:lnSpc>
              <a:spcBef>
                <a:spcPts val="0"/>
              </a:spcBef>
              <a:spcAft>
                <a:spcPts val="0"/>
              </a:spcAft>
              <a:buClr>
                <a:srgbClr val="0070C0"/>
              </a:buClr>
              <a:buSzPts val="3000"/>
              <a:buFont typeface="Palatino Linotype"/>
              <a:buNone/>
            </a:pPr>
            <a:r>
              <a:rPr lang="en-US" sz="3000" b="1">
                <a:solidFill>
                  <a:srgbClr val="0070C0"/>
                </a:solidFill>
              </a:rPr>
              <a:t>顏寶鈴畢業生海外大學入學情況摘要</a:t>
            </a:r>
            <a:endParaRPr sz="3000">
              <a:solidFill>
                <a:srgbClr val="0070C0"/>
              </a:solidFill>
            </a:endParaRPr>
          </a:p>
        </p:txBody>
      </p:sp>
      <p:graphicFrame>
        <p:nvGraphicFramePr>
          <p:cNvPr id="400" name="Google Shape;400;p34"/>
          <p:cNvGraphicFramePr/>
          <p:nvPr/>
        </p:nvGraphicFramePr>
        <p:xfrm>
          <a:off x="228600" y="2057400"/>
          <a:ext cx="8686800" cy="3139300"/>
        </p:xfrm>
        <a:graphic>
          <a:graphicData uri="http://schemas.openxmlformats.org/drawingml/2006/table">
            <a:tbl>
              <a:tblPr firstRow="1" firstCol="1" bandRow="1">
                <a:noFill/>
                <a:tableStyleId>{55C71ADA-0B2B-4BEA-98B0-6B8571A42486}</a:tableStyleId>
              </a:tblPr>
              <a:tblGrid>
                <a:gridCol w="3912275">
                  <a:extLst>
                    <a:ext uri="{9D8B030D-6E8A-4147-A177-3AD203B41FA5}">
                      <a16:colId xmlns:a16="http://schemas.microsoft.com/office/drawing/2014/main" val="20000"/>
                    </a:ext>
                  </a:extLst>
                </a:gridCol>
                <a:gridCol w="4774525">
                  <a:extLst>
                    <a:ext uri="{9D8B030D-6E8A-4147-A177-3AD203B41FA5}">
                      <a16:colId xmlns:a16="http://schemas.microsoft.com/office/drawing/2014/main" val="20001"/>
                    </a:ext>
                  </a:extLst>
                </a:gridCol>
              </a:tblGrid>
              <a:tr h="456750">
                <a:tc>
                  <a:txBody>
                    <a:bodyPr/>
                    <a:lstStyle/>
                    <a:p>
                      <a:pPr marL="0" marR="0" lvl="0" indent="0" algn="ctr" rtl="0">
                        <a:spcBef>
                          <a:spcPts val="0"/>
                        </a:spcBef>
                        <a:spcAft>
                          <a:spcPts val="0"/>
                        </a:spcAft>
                        <a:buNone/>
                      </a:pPr>
                      <a:r>
                        <a:rPr lang="en-US" sz="1800" b="1">
                          <a:solidFill>
                            <a:schemeClr val="lt1"/>
                          </a:solidFill>
                          <a:latin typeface="Palatino Linotype"/>
                          <a:ea typeface="Palatino Linotype"/>
                          <a:cs typeface="Palatino Linotype"/>
                          <a:sym typeface="Palatino Linotype"/>
                        </a:rPr>
                        <a:t>University</a:t>
                      </a:r>
                      <a:endParaRPr sz="1800" b="1">
                        <a:solidFill>
                          <a:schemeClr val="lt1"/>
                        </a:solidFill>
                        <a:latin typeface="Palatino Linotype"/>
                        <a:ea typeface="Palatino Linotype"/>
                        <a:cs typeface="Palatino Linotype"/>
                        <a:sym typeface="Palatino Linotype"/>
                      </a:endParaRPr>
                    </a:p>
                  </a:txBody>
                  <a:tcPr marL="52000" marR="52000" marT="0" marB="0"/>
                </a:tc>
                <a:tc>
                  <a:txBody>
                    <a:bodyPr/>
                    <a:lstStyle/>
                    <a:p>
                      <a:pPr marL="0" marR="0" lvl="0" indent="0" algn="ctr" rtl="0">
                        <a:spcBef>
                          <a:spcPts val="0"/>
                        </a:spcBef>
                        <a:spcAft>
                          <a:spcPts val="0"/>
                        </a:spcAft>
                        <a:buNone/>
                      </a:pPr>
                      <a:r>
                        <a:rPr lang="en-US" sz="1800" b="1">
                          <a:solidFill>
                            <a:schemeClr val="lt1"/>
                          </a:solidFill>
                          <a:latin typeface="Palatino Linotype"/>
                          <a:ea typeface="Palatino Linotype"/>
                          <a:cs typeface="Palatino Linotype"/>
                          <a:sym typeface="Palatino Linotype"/>
                        </a:rPr>
                        <a:t>Programme</a:t>
                      </a:r>
                      <a:endParaRPr sz="1800" b="1">
                        <a:solidFill>
                          <a:schemeClr val="lt1"/>
                        </a:solidFill>
                        <a:latin typeface="Palatino Linotype"/>
                        <a:ea typeface="Palatino Linotype"/>
                        <a:cs typeface="Palatino Linotype"/>
                        <a:sym typeface="Palatino Linotype"/>
                      </a:endParaRPr>
                    </a:p>
                  </a:txBody>
                  <a:tcPr marL="52000" marR="52000" marT="0" marB="0"/>
                </a:tc>
                <a:extLst>
                  <a:ext uri="{0D108BD9-81ED-4DB2-BD59-A6C34878D82A}">
                    <a16:rowId xmlns:a16="http://schemas.microsoft.com/office/drawing/2014/main" val="10000"/>
                  </a:ext>
                </a:extLst>
              </a:tr>
              <a:tr h="457650">
                <a:tc>
                  <a:txBody>
                    <a:bodyPr/>
                    <a:lstStyle/>
                    <a:p>
                      <a:pPr marL="0" marR="0" lvl="0" indent="0" algn="l" rtl="0">
                        <a:lnSpc>
                          <a:spcPct val="107000"/>
                        </a:lnSpc>
                        <a:spcBef>
                          <a:spcPts val="0"/>
                        </a:spcBef>
                        <a:spcAft>
                          <a:spcPts val="0"/>
                        </a:spcAft>
                        <a:buNone/>
                      </a:pPr>
                      <a:r>
                        <a:rPr lang="en-US" sz="1800" b="0">
                          <a:solidFill>
                            <a:schemeClr val="lt1"/>
                          </a:solidFill>
                          <a:latin typeface="Palatino Linotype"/>
                          <a:ea typeface="Palatino Linotype"/>
                          <a:cs typeface="Palatino Linotype"/>
                          <a:sym typeface="Palatino Linotype"/>
                        </a:rPr>
                        <a:t>英國愛丁堡大學</a:t>
                      </a:r>
                      <a:endParaRPr sz="1800" b="0">
                        <a:solidFill>
                          <a:schemeClr val="lt1"/>
                        </a:solidFill>
                        <a:latin typeface="Palatino Linotype"/>
                        <a:ea typeface="Palatino Linotype"/>
                        <a:cs typeface="Palatino Linotype"/>
                        <a:sym typeface="Palatino Linotype"/>
                      </a:endParaRPr>
                    </a:p>
                  </a:txBody>
                  <a:tcPr marL="57375" marR="57375" marT="0" marB="0" anchor="b"/>
                </a:tc>
                <a:tc>
                  <a:txBody>
                    <a:bodyPr/>
                    <a:lstStyle/>
                    <a:p>
                      <a:pPr marL="0" marR="0" lvl="0" indent="0" algn="l" rtl="0">
                        <a:lnSpc>
                          <a:spcPct val="107000"/>
                        </a:lnSpc>
                        <a:spcBef>
                          <a:spcPts val="0"/>
                        </a:spcBef>
                        <a:spcAft>
                          <a:spcPts val="0"/>
                        </a:spcAft>
                        <a:buNone/>
                      </a:pPr>
                      <a:r>
                        <a:rPr lang="en-US" sz="1800">
                          <a:solidFill>
                            <a:schemeClr val="dk1"/>
                          </a:solidFill>
                          <a:latin typeface="Palatino Linotype"/>
                          <a:ea typeface="Palatino Linotype"/>
                          <a:cs typeface="Palatino Linotype"/>
                          <a:sym typeface="Palatino Linotype"/>
                        </a:rPr>
                        <a:t>獸醫</a:t>
                      </a:r>
                      <a:endParaRPr sz="1800">
                        <a:solidFill>
                          <a:schemeClr val="dk1"/>
                        </a:solidFill>
                        <a:latin typeface="Palatino Linotype"/>
                        <a:ea typeface="Palatino Linotype"/>
                        <a:cs typeface="Palatino Linotype"/>
                        <a:sym typeface="Palatino Linotype"/>
                      </a:endParaRPr>
                    </a:p>
                  </a:txBody>
                  <a:tcPr marL="57375" marR="57375" marT="0" marB="0" anchor="b"/>
                </a:tc>
                <a:extLst>
                  <a:ext uri="{0D108BD9-81ED-4DB2-BD59-A6C34878D82A}">
                    <a16:rowId xmlns:a16="http://schemas.microsoft.com/office/drawing/2014/main" val="10001"/>
                  </a:ext>
                </a:extLst>
              </a:tr>
              <a:tr h="457650">
                <a:tc>
                  <a:txBody>
                    <a:bodyPr/>
                    <a:lstStyle/>
                    <a:p>
                      <a:pPr marL="0" marR="0" lvl="0" indent="0" algn="l" rtl="0">
                        <a:lnSpc>
                          <a:spcPct val="107000"/>
                        </a:lnSpc>
                        <a:spcBef>
                          <a:spcPts val="0"/>
                        </a:spcBef>
                        <a:spcAft>
                          <a:spcPts val="0"/>
                        </a:spcAft>
                        <a:buClr>
                          <a:schemeClr val="lt1"/>
                        </a:buClr>
                        <a:buSzPts val="1800"/>
                        <a:buFont typeface="Palatino Linotype"/>
                        <a:buNone/>
                      </a:pPr>
                      <a:r>
                        <a:rPr lang="en-US" sz="1800" b="0">
                          <a:solidFill>
                            <a:schemeClr val="lt1"/>
                          </a:solidFill>
                          <a:latin typeface="Palatino Linotype"/>
                          <a:ea typeface="Palatino Linotype"/>
                          <a:cs typeface="Palatino Linotype"/>
                          <a:sym typeface="Palatino Linotype"/>
                        </a:rPr>
                        <a:t>英國倫敦藝術大學</a:t>
                      </a:r>
                      <a:endParaRPr sz="1800" b="0">
                        <a:solidFill>
                          <a:schemeClr val="lt1"/>
                        </a:solidFill>
                        <a:latin typeface="Palatino Linotype"/>
                        <a:ea typeface="Palatino Linotype"/>
                        <a:cs typeface="Palatino Linotype"/>
                        <a:sym typeface="Palatino Linotype"/>
                      </a:endParaRPr>
                    </a:p>
                  </a:txBody>
                  <a:tcPr marL="57375" marR="57375" marT="0" marB="0" anchor="b"/>
                </a:tc>
                <a:tc>
                  <a:txBody>
                    <a:bodyPr/>
                    <a:lstStyle/>
                    <a:p>
                      <a:pPr marL="0" marR="0" lvl="0" indent="0" algn="l" rtl="0">
                        <a:lnSpc>
                          <a:spcPct val="107000"/>
                        </a:lnSpc>
                        <a:spcBef>
                          <a:spcPts val="0"/>
                        </a:spcBef>
                        <a:spcAft>
                          <a:spcPts val="0"/>
                        </a:spcAft>
                        <a:buClr>
                          <a:schemeClr val="dk1"/>
                        </a:buClr>
                        <a:buSzPts val="1800"/>
                        <a:buFont typeface="Palatino Linotype"/>
                        <a:buNone/>
                      </a:pPr>
                      <a:r>
                        <a:rPr lang="en-US" sz="1800" b="0" i="0">
                          <a:solidFill>
                            <a:schemeClr val="dk1"/>
                          </a:solidFill>
                          <a:latin typeface="Palatino Linotype"/>
                          <a:ea typeface="Palatino Linotype"/>
                          <a:cs typeface="Palatino Linotype"/>
                          <a:sym typeface="Palatino Linotype"/>
                        </a:rPr>
                        <a:t>設計管理</a:t>
                      </a:r>
                      <a:endParaRPr sz="1800">
                        <a:solidFill>
                          <a:schemeClr val="dk1"/>
                        </a:solidFill>
                        <a:latin typeface="Palatino Linotype"/>
                        <a:ea typeface="Palatino Linotype"/>
                        <a:cs typeface="Palatino Linotype"/>
                        <a:sym typeface="Palatino Linotype"/>
                      </a:endParaRPr>
                    </a:p>
                  </a:txBody>
                  <a:tcPr marL="57375" marR="57375" marT="0" marB="0" anchor="b"/>
                </a:tc>
                <a:extLst>
                  <a:ext uri="{0D108BD9-81ED-4DB2-BD59-A6C34878D82A}">
                    <a16:rowId xmlns:a16="http://schemas.microsoft.com/office/drawing/2014/main" val="10002"/>
                  </a:ext>
                </a:extLst>
              </a:tr>
              <a:tr h="458500">
                <a:tc rowSpan="2">
                  <a:txBody>
                    <a:bodyPr/>
                    <a:lstStyle/>
                    <a:p>
                      <a:pPr marL="0" marR="0" lvl="0" indent="0" algn="l" rtl="0">
                        <a:lnSpc>
                          <a:spcPct val="107000"/>
                        </a:lnSpc>
                        <a:spcBef>
                          <a:spcPts val="0"/>
                        </a:spcBef>
                        <a:spcAft>
                          <a:spcPts val="0"/>
                        </a:spcAft>
                        <a:buNone/>
                      </a:pPr>
                      <a:r>
                        <a:rPr lang="en-US" sz="1800" b="0">
                          <a:solidFill>
                            <a:schemeClr val="lt1"/>
                          </a:solidFill>
                          <a:latin typeface="Palatino Linotype"/>
                          <a:ea typeface="Palatino Linotype"/>
                          <a:cs typeface="Palatino Linotype"/>
                          <a:sym typeface="Palatino Linotype"/>
                        </a:rPr>
                        <a:t>加拿大多倫多大學</a:t>
                      </a:r>
                      <a:endParaRPr sz="1800" b="0">
                        <a:solidFill>
                          <a:schemeClr val="lt1"/>
                        </a:solidFill>
                        <a:latin typeface="Palatino Linotype"/>
                        <a:ea typeface="Palatino Linotype"/>
                        <a:cs typeface="Palatino Linotype"/>
                        <a:sym typeface="Palatino Linotype"/>
                      </a:endParaRPr>
                    </a:p>
                  </a:txBody>
                  <a:tcPr marL="57375" marR="57375" marT="0" marB="0" anchor="ctr"/>
                </a:tc>
                <a:tc>
                  <a:txBody>
                    <a:bodyPr/>
                    <a:lstStyle/>
                    <a:p>
                      <a:pPr marL="0" marR="0" lvl="0" indent="0" algn="l" rtl="0">
                        <a:lnSpc>
                          <a:spcPct val="107000"/>
                        </a:lnSpc>
                        <a:spcBef>
                          <a:spcPts val="0"/>
                        </a:spcBef>
                        <a:spcAft>
                          <a:spcPts val="0"/>
                        </a:spcAft>
                        <a:buNone/>
                      </a:pPr>
                      <a:r>
                        <a:rPr lang="en-US" sz="1800" b="0" i="0">
                          <a:solidFill>
                            <a:schemeClr val="dk1"/>
                          </a:solidFill>
                          <a:latin typeface="Palatino Linotype"/>
                          <a:ea typeface="Palatino Linotype"/>
                          <a:cs typeface="Palatino Linotype"/>
                          <a:sym typeface="Palatino Linotype"/>
                        </a:rPr>
                        <a:t>法證科學</a:t>
                      </a:r>
                      <a:endParaRPr sz="1800">
                        <a:solidFill>
                          <a:schemeClr val="dk1"/>
                        </a:solidFill>
                        <a:latin typeface="Palatino Linotype"/>
                        <a:ea typeface="Palatino Linotype"/>
                        <a:cs typeface="Palatino Linotype"/>
                        <a:sym typeface="Palatino Linotype"/>
                      </a:endParaRPr>
                    </a:p>
                  </a:txBody>
                  <a:tcPr marL="57375" marR="57375" marT="0" marB="0" anchor="b"/>
                </a:tc>
                <a:extLst>
                  <a:ext uri="{0D108BD9-81ED-4DB2-BD59-A6C34878D82A}">
                    <a16:rowId xmlns:a16="http://schemas.microsoft.com/office/drawing/2014/main" val="10003"/>
                  </a:ext>
                </a:extLst>
              </a:tr>
              <a:tr h="458500">
                <a:tc vMerge="1">
                  <a:txBody>
                    <a:bodyPr/>
                    <a:lstStyle/>
                    <a:p>
                      <a:endParaRPr lang="en-US"/>
                    </a:p>
                  </a:txBody>
                  <a:tcPr/>
                </a:tc>
                <a:tc>
                  <a:txBody>
                    <a:bodyPr/>
                    <a:lstStyle/>
                    <a:p>
                      <a:pPr marL="0" marR="0" lvl="0" indent="0" algn="l" rtl="0">
                        <a:lnSpc>
                          <a:spcPct val="107000"/>
                        </a:lnSpc>
                        <a:spcBef>
                          <a:spcPts val="0"/>
                        </a:spcBef>
                        <a:spcAft>
                          <a:spcPts val="0"/>
                        </a:spcAft>
                        <a:buNone/>
                      </a:pPr>
                      <a:r>
                        <a:rPr lang="en-US" sz="1800">
                          <a:solidFill>
                            <a:schemeClr val="dk1"/>
                          </a:solidFill>
                          <a:latin typeface="Palatino Linotype"/>
                          <a:ea typeface="Palatino Linotype"/>
                          <a:cs typeface="Palatino Linotype"/>
                          <a:sym typeface="Palatino Linotype"/>
                        </a:rPr>
                        <a:t>商業 / 管理</a:t>
                      </a:r>
                      <a:endParaRPr sz="1800">
                        <a:solidFill>
                          <a:schemeClr val="dk1"/>
                        </a:solidFill>
                        <a:latin typeface="Palatino Linotype"/>
                        <a:ea typeface="Palatino Linotype"/>
                        <a:cs typeface="Palatino Linotype"/>
                        <a:sym typeface="Palatino Linotype"/>
                      </a:endParaRPr>
                    </a:p>
                  </a:txBody>
                  <a:tcPr marL="57375" marR="57375" marT="0" marB="0" anchor="b"/>
                </a:tc>
                <a:extLst>
                  <a:ext uri="{0D108BD9-81ED-4DB2-BD59-A6C34878D82A}">
                    <a16:rowId xmlns:a16="http://schemas.microsoft.com/office/drawing/2014/main" val="10004"/>
                  </a:ext>
                </a:extLst>
              </a:tr>
              <a:tr h="425125">
                <a:tc>
                  <a:txBody>
                    <a:bodyPr/>
                    <a:lstStyle/>
                    <a:p>
                      <a:pPr marL="0" marR="0" lvl="0" indent="0" algn="l" rtl="0">
                        <a:lnSpc>
                          <a:spcPct val="107000"/>
                        </a:lnSpc>
                        <a:spcBef>
                          <a:spcPts val="0"/>
                        </a:spcBef>
                        <a:spcAft>
                          <a:spcPts val="0"/>
                        </a:spcAft>
                        <a:buNone/>
                      </a:pPr>
                      <a:r>
                        <a:rPr lang="en-US" sz="1800" b="0">
                          <a:solidFill>
                            <a:schemeClr val="lt1"/>
                          </a:solidFill>
                          <a:latin typeface="Palatino Linotype"/>
                          <a:ea typeface="Palatino Linotype"/>
                          <a:cs typeface="Palatino Linotype"/>
                          <a:sym typeface="Palatino Linotype"/>
                        </a:rPr>
                        <a:t>澳洲悉尼大學</a:t>
                      </a:r>
                      <a:endParaRPr sz="1800" b="0">
                        <a:solidFill>
                          <a:schemeClr val="lt1"/>
                        </a:solidFill>
                        <a:latin typeface="Palatino Linotype"/>
                        <a:ea typeface="Palatino Linotype"/>
                        <a:cs typeface="Palatino Linotype"/>
                        <a:sym typeface="Palatino Linotype"/>
                      </a:endParaRPr>
                    </a:p>
                  </a:txBody>
                  <a:tcPr marL="57375" marR="57375" marT="0" marB="0" anchor="b"/>
                </a:tc>
                <a:tc>
                  <a:txBody>
                    <a:bodyPr/>
                    <a:lstStyle/>
                    <a:p>
                      <a:pPr marL="0" marR="0" lvl="0" indent="0" algn="l" rtl="0">
                        <a:lnSpc>
                          <a:spcPct val="107000"/>
                        </a:lnSpc>
                        <a:spcBef>
                          <a:spcPts val="0"/>
                        </a:spcBef>
                        <a:spcAft>
                          <a:spcPts val="0"/>
                        </a:spcAft>
                        <a:buNone/>
                      </a:pPr>
                      <a:r>
                        <a:rPr lang="en-US" sz="1800">
                          <a:solidFill>
                            <a:schemeClr val="dk1"/>
                          </a:solidFill>
                          <a:latin typeface="Palatino Linotype"/>
                          <a:ea typeface="Palatino Linotype"/>
                          <a:cs typeface="Palatino Linotype"/>
                          <a:sym typeface="Palatino Linotype"/>
                        </a:rPr>
                        <a:t>醫學</a:t>
                      </a:r>
                      <a:endParaRPr sz="1800">
                        <a:solidFill>
                          <a:schemeClr val="dk1"/>
                        </a:solidFill>
                        <a:latin typeface="Palatino Linotype"/>
                        <a:ea typeface="Palatino Linotype"/>
                        <a:cs typeface="Palatino Linotype"/>
                        <a:sym typeface="Palatino Linotype"/>
                      </a:endParaRPr>
                    </a:p>
                  </a:txBody>
                  <a:tcPr marL="57375" marR="57375" marT="0" marB="0" anchor="b"/>
                </a:tc>
                <a:extLst>
                  <a:ext uri="{0D108BD9-81ED-4DB2-BD59-A6C34878D82A}">
                    <a16:rowId xmlns:a16="http://schemas.microsoft.com/office/drawing/2014/main" val="10005"/>
                  </a:ext>
                </a:extLst>
              </a:tr>
              <a:tr h="425125">
                <a:tc>
                  <a:txBody>
                    <a:bodyPr/>
                    <a:lstStyle/>
                    <a:p>
                      <a:pPr marL="0" marR="0" lvl="0" indent="0" algn="l" rtl="0">
                        <a:lnSpc>
                          <a:spcPct val="107000"/>
                        </a:lnSpc>
                        <a:spcBef>
                          <a:spcPts val="0"/>
                        </a:spcBef>
                        <a:spcAft>
                          <a:spcPts val="0"/>
                        </a:spcAft>
                        <a:buNone/>
                      </a:pPr>
                      <a:r>
                        <a:rPr lang="en-US" sz="1800" b="0">
                          <a:solidFill>
                            <a:schemeClr val="lt1"/>
                          </a:solidFill>
                          <a:latin typeface="Palatino Linotype"/>
                          <a:ea typeface="Palatino Linotype"/>
                          <a:cs typeface="Palatino Linotype"/>
                          <a:sym typeface="Palatino Linotype"/>
                        </a:rPr>
                        <a:t>澳洲蒙納士大學</a:t>
                      </a:r>
                      <a:endParaRPr sz="1800" b="0">
                        <a:solidFill>
                          <a:schemeClr val="lt1"/>
                        </a:solidFill>
                        <a:latin typeface="Palatino Linotype"/>
                        <a:ea typeface="Palatino Linotype"/>
                        <a:cs typeface="Palatino Linotype"/>
                        <a:sym typeface="Palatino Linotype"/>
                      </a:endParaRPr>
                    </a:p>
                  </a:txBody>
                  <a:tcPr marL="57375" marR="57375" marT="0" marB="0" anchor="b"/>
                </a:tc>
                <a:tc>
                  <a:txBody>
                    <a:bodyPr/>
                    <a:lstStyle/>
                    <a:p>
                      <a:pPr marL="0" marR="0" lvl="0" indent="0" algn="l" rtl="0">
                        <a:lnSpc>
                          <a:spcPct val="107000"/>
                        </a:lnSpc>
                        <a:spcBef>
                          <a:spcPts val="0"/>
                        </a:spcBef>
                        <a:spcAft>
                          <a:spcPts val="0"/>
                        </a:spcAft>
                        <a:buNone/>
                      </a:pPr>
                      <a:r>
                        <a:rPr lang="en-US" sz="1800">
                          <a:solidFill>
                            <a:schemeClr val="dk1"/>
                          </a:solidFill>
                          <a:latin typeface="Palatino Linotype"/>
                          <a:ea typeface="Palatino Linotype"/>
                          <a:cs typeface="Palatino Linotype"/>
                          <a:sym typeface="Palatino Linotype"/>
                        </a:rPr>
                        <a:t>物理治療</a:t>
                      </a:r>
                      <a:endParaRPr sz="1800">
                        <a:solidFill>
                          <a:schemeClr val="dk1"/>
                        </a:solidFill>
                        <a:latin typeface="Palatino Linotype"/>
                        <a:ea typeface="Palatino Linotype"/>
                        <a:cs typeface="Palatino Linotype"/>
                        <a:sym typeface="Palatino Linotype"/>
                      </a:endParaRPr>
                    </a:p>
                  </a:txBody>
                  <a:tcPr marL="57375" marR="57375" marT="0" marB="0" anchor="b"/>
                </a:tc>
                <a:extLst>
                  <a:ext uri="{0D108BD9-81ED-4DB2-BD59-A6C34878D82A}">
                    <a16:rowId xmlns:a16="http://schemas.microsoft.com/office/drawing/2014/main" val="10006"/>
                  </a:ext>
                </a:extLst>
              </a:tr>
            </a:tbl>
          </a:graphicData>
        </a:graphic>
      </p:graphicFrame>
      <p:sp>
        <p:nvSpPr>
          <p:cNvPr id="401" name="Google Shape;401;p34"/>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402" name="Google Shape;402;p34"/>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35"/>
          <p:cNvSpPr txBox="1">
            <a:spLocks noGrp="1"/>
          </p:cNvSpPr>
          <p:nvPr>
            <p:ph type="title"/>
          </p:nvPr>
        </p:nvSpPr>
        <p:spPr>
          <a:xfrm>
            <a:off x="457200" y="0"/>
            <a:ext cx="822960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rgbClr val="0070C0"/>
              </a:buClr>
              <a:buSzPct val="100000"/>
              <a:buFont typeface="Palatino Linotype"/>
              <a:buNone/>
            </a:pPr>
            <a:r>
              <a:rPr lang="en-US" sz="3400" b="1">
                <a:solidFill>
                  <a:srgbClr val="0070C0"/>
                </a:solidFill>
              </a:rPr>
              <a:t>Adding Value in </a:t>
            </a:r>
            <a:br>
              <a:rPr lang="en-US" sz="3400" b="1">
                <a:solidFill>
                  <a:srgbClr val="0070C0"/>
                </a:solidFill>
              </a:rPr>
            </a:br>
            <a:r>
              <a:rPr lang="en-US" sz="3400" b="1">
                <a:solidFill>
                  <a:srgbClr val="0070C0"/>
                </a:solidFill>
              </a:rPr>
              <a:t>Personal Development</a:t>
            </a:r>
            <a:br>
              <a:rPr lang="en-US" sz="3400" b="1">
                <a:solidFill>
                  <a:srgbClr val="0070C0"/>
                </a:solidFill>
              </a:rPr>
            </a:br>
            <a:r>
              <a:rPr lang="en-US" sz="3400" b="1">
                <a:solidFill>
                  <a:srgbClr val="0070C0"/>
                </a:solidFill>
              </a:rPr>
              <a:t>為個人成長增值</a:t>
            </a:r>
            <a:endParaRPr sz="3400" b="1">
              <a:solidFill>
                <a:srgbClr val="0070C0"/>
              </a:solidFill>
            </a:endParaRPr>
          </a:p>
        </p:txBody>
      </p:sp>
      <p:sp>
        <p:nvSpPr>
          <p:cNvPr id="408" name="Google Shape;408;p3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000"/>
              <a:buChar char="•"/>
            </a:pPr>
            <a:r>
              <a:rPr lang="en-US" sz="3000" b="1" dirty="0">
                <a:solidFill>
                  <a:schemeClr val="dk1"/>
                </a:solidFill>
              </a:rPr>
              <a:t>Enhance international-mindedness and responsible citizenship through:</a:t>
            </a:r>
            <a:br>
              <a:rPr lang="en-US" sz="3000" b="1" dirty="0">
                <a:solidFill>
                  <a:schemeClr val="dk1"/>
                </a:solidFill>
              </a:rPr>
            </a:br>
            <a:r>
              <a:rPr lang="en-US" sz="3000" b="1" dirty="0" err="1">
                <a:solidFill>
                  <a:schemeClr val="dk1"/>
                </a:solidFill>
              </a:rPr>
              <a:t>透過以下活動加強國際視野及公民意識</a:t>
            </a:r>
            <a:r>
              <a:rPr lang="en-US" sz="3000" b="1" dirty="0">
                <a:solidFill>
                  <a:schemeClr val="dk1"/>
                </a:solidFill>
              </a:rPr>
              <a:t> ：</a:t>
            </a:r>
            <a:endParaRPr sz="3000" b="1" dirty="0">
              <a:solidFill>
                <a:schemeClr val="dk1"/>
              </a:solidFill>
            </a:endParaRPr>
          </a:p>
          <a:p>
            <a:pPr marL="0" lvl="0" indent="0" algn="l" rtl="0">
              <a:spcBef>
                <a:spcPts val="600"/>
              </a:spcBef>
              <a:spcAft>
                <a:spcPts val="0"/>
              </a:spcAft>
              <a:buClr>
                <a:schemeClr val="dk1"/>
              </a:buClr>
              <a:buSzPts val="3000"/>
              <a:buNone/>
            </a:pPr>
            <a:r>
              <a:rPr lang="en-US" sz="3000" dirty="0">
                <a:solidFill>
                  <a:schemeClr val="dk1"/>
                </a:solidFill>
              </a:rPr>
              <a:t>   ~ CAS activities</a:t>
            </a:r>
            <a:br>
              <a:rPr lang="en-US" sz="3000" dirty="0">
                <a:solidFill>
                  <a:schemeClr val="dk1"/>
                </a:solidFill>
              </a:rPr>
            </a:br>
            <a:r>
              <a:rPr lang="en-US" sz="3000" dirty="0">
                <a:solidFill>
                  <a:schemeClr val="dk1"/>
                </a:solidFill>
              </a:rPr>
              <a:t>      </a:t>
            </a:r>
            <a:r>
              <a:rPr lang="en-US" sz="3000" dirty="0" err="1">
                <a:solidFill>
                  <a:schemeClr val="dk1"/>
                </a:solidFill>
              </a:rPr>
              <a:t>CAS活動</a:t>
            </a:r>
            <a:endParaRPr sz="3000" dirty="0">
              <a:solidFill>
                <a:schemeClr val="dk1"/>
              </a:solidFill>
            </a:endParaRPr>
          </a:p>
          <a:p>
            <a:pPr marL="0" lvl="0" indent="0" algn="l" rtl="0">
              <a:spcBef>
                <a:spcPts val="600"/>
              </a:spcBef>
              <a:spcAft>
                <a:spcPts val="0"/>
              </a:spcAft>
              <a:buClr>
                <a:schemeClr val="dk1"/>
              </a:buClr>
              <a:buSzPts val="3000"/>
              <a:buNone/>
            </a:pPr>
            <a:r>
              <a:rPr lang="en-US" sz="3000" dirty="0">
                <a:solidFill>
                  <a:schemeClr val="dk1"/>
                </a:solidFill>
              </a:rPr>
              <a:t>   ~ </a:t>
            </a:r>
            <a:r>
              <a:rPr lang="en-US" sz="3000" dirty="0" smtClean="0">
                <a:solidFill>
                  <a:schemeClr val="dk1"/>
                </a:solidFill>
              </a:rPr>
              <a:t>Competitions and Symposiums</a:t>
            </a:r>
            <a:r>
              <a:rPr lang="en-US" sz="3000" dirty="0">
                <a:solidFill>
                  <a:schemeClr val="dk1"/>
                </a:solidFill>
              </a:rPr>
              <a:t/>
            </a:r>
            <a:br>
              <a:rPr lang="en-US" sz="3000" dirty="0">
                <a:solidFill>
                  <a:schemeClr val="dk1"/>
                </a:solidFill>
              </a:rPr>
            </a:br>
            <a:r>
              <a:rPr lang="en-US" sz="3000" dirty="0">
                <a:solidFill>
                  <a:schemeClr val="dk1"/>
                </a:solidFill>
              </a:rPr>
              <a:t>      </a:t>
            </a:r>
            <a:r>
              <a:rPr lang="en-US" sz="3000" dirty="0" err="1">
                <a:solidFill>
                  <a:schemeClr val="dk1"/>
                </a:solidFill>
              </a:rPr>
              <a:t>比賽及研討會</a:t>
            </a:r>
            <a:endParaRPr sz="3000" dirty="0">
              <a:solidFill>
                <a:schemeClr val="dk1"/>
              </a:solidFill>
            </a:endParaRPr>
          </a:p>
          <a:p>
            <a:pPr marL="0" lvl="0" indent="0" algn="l" rtl="0">
              <a:spcBef>
                <a:spcPts val="600"/>
              </a:spcBef>
              <a:spcAft>
                <a:spcPts val="0"/>
              </a:spcAft>
              <a:buClr>
                <a:schemeClr val="dk1"/>
              </a:buClr>
              <a:buSzPts val="3000"/>
              <a:buNone/>
            </a:pPr>
            <a:r>
              <a:rPr lang="en-US" sz="3000" dirty="0">
                <a:solidFill>
                  <a:schemeClr val="dk1"/>
                </a:solidFill>
              </a:rPr>
              <a:t>   ~ Exchange </a:t>
            </a:r>
            <a:r>
              <a:rPr lang="en-US" sz="3000" dirty="0" err="1">
                <a:solidFill>
                  <a:schemeClr val="dk1"/>
                </a:solidFill>
              </a:rPr>
              <a:t>programmes</a:t>
            </a:r>
            <a:r>
              <a:rPr lang="en-US" sz="3000" dirty="0">
                <a:solidFill>
                  <a:schemeClr val="dk1"/>
                </a:solidFill>
              </a:rPr>
              <a:t/>
            </a:r>
            <a:br>
              <a:rPr lang="en-US" sz="3000" dirty="0">
                <a:solidFill>
                  <a:schemeClr val="dk1"/>
                </a:solidFill>
              </a:rPr>
            </a:br>
            <a:r>
              <a:rPr lang="en-US" sz="3000" dirty="0">
                <a:solidFill>
                  <a:schemeClr val="dk1"/>
                </a:solidFill>
              </a:rPr>
              <a:t>      </a:t>
            </a:r>
            <a:r>
              <a:rPr lang="en-US" sz="3000" dirty="0" err="1">
                <a:solidFill>
                  <a:schemeClr val="dk1"/>
                </a:solidFill>
              </a:rPr>
              <a:t>交流計劃</a:t>
            </a:r>
            <a:endParaRPr sz="3000" dirty="0">
              <a:solidFill>
                <a:schemeClr val="dk1"/>
              </a:solidFill>
            </a:endParaRPr>
          </a:p>
        </p:txBody>
      </p:sp>
      <p:sp>
        <p:nvSpPr>
          <p:cNvPr id="409" name="Google Shape;409;p35"/>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410" name="Google Shape;410;p35"/>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36"/>
          <p:cNvSpPr txBox="1">
            <a:spLocks noGrp="1"/>
          </p:cNvSpPr>
          <p:nvPr>
            <p:ph type="body" idx="1"/>
          </p:nvPr>
        </p:nvSpPr>
        <p:spPr>
          <a:xfrm>
            <a:off x="457200" y="746918"/>
            <a:ext cx="8229600" cy="5364164"/>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7F7F7F"/>
              </a:buClr>
              <a:buSzPts val="3200"/>
              <a:buNone/>
            </a:pPr>
            <a:endParaRPr sz="3200">
              <a:solidFill>
                <a:srgbClr val="0070C0"/>
              </a:solidFill>
            </a:endParaRPr>
          </a:p>
          <a:p>
            <a:pPr marL="0" lvl="0" indent="0" algn="l" rtl="0">
              <a:spcBef>
                <a:spcPts val="640"/>
              </a:spcBef>
              <a:spcAft>
                <a:spcPts val="0"/>
              </a:spcAft>
              <a:buClr>
                <a:srgbClr val="0070C0"/>
              </a:buClr>
              <a:buSzPts val="3200"/>
              <a:buNone/>
            </a:pPr>
            <a:r>
              <a:rPr lang="en-US" sz="3200">
                <a:solidFill>
                  <a:srgbClr val="0070C0"/>
                </a:solidFill>
              </a:rPr>
              <a:t>Community Service </a:t>
            </a:r>
            <a:endParaRPr/>
          </a:p>
          <a:p>
            <a:pPr marL="0" lvl="0" indent="0" algn="l" rtl="0">
              <a:spcBef>
                <a:spcPts val="640"/>
              </a:spcBef>
              <a:spcAft>
                <a:spcPts val="0"/>
              </a:spcAft>
              <a:buClr>
                <a:srgbClr val="0070C0"/>
              </a:buClr>
              <a:buSzPts val="3200"/>
              <a:buNone/>
            </a:pPr>
            <a:r>
              <a:rPr lang="en-US" sz="3200">
                <a:solidFill>
                  <a:srgbClr val="0070C0"/>
                </a:solidFill>
              </a:rPr>
              <a:t>社區服務</a:t>
            </a:r>
            <a:endParaRPr sz="4000">
              <a:solidFill>
                <a:srgbClr val="0070C0"/>
              </a:solidFill>
            </a:endParaRPr>
          </a:p>
        </p:txBody>
      </p:sp>
      <p:pic>
        <p:nvPicPr>
          <p:cNvPr id="416" name="Google Shape;416;p36"/>
          <p:cNvPicPr preferRelativeResize="0"/>
          <p:nvPr/>
        </p:nvPicPr>
        <p:blipFill rotWithShape="1">
          <a:blip r:embed="rId3">
            <a:alphaModFix/>
          </a:blip>
          <a:srcRect/>
          <a:stretch/>
        </p:blipFill>
        <p:spPr>
          <a:xfrm>
            <a:off x="5308349" y="3827860"/>
            <a:ext cx="2384576" cy="2746221"/>
          </a:xfrm>
          <a:prstGeom prst="rect">
            <a:avLst/>
          </a:prstGeom>
          <a:noFill/>
          <a:ln>
            <a:noFill/>
          </a:ln>
        </p:spPr>
      </p:pic>
      <p:pic>
        <p:nvPicPr>
          <p:cNvPr id="417" name="Google Shape;417;p36"/>
          <p:cNvPicPr preferRelativeResize="0"/>
          <p:nvPr/>
        </p:nvPicPr>
        <p:blipFill rotWithShape="1">
          <a:blip r:embed="rId4">
            <a:alphaModFix/>
          </a:blip>
          <a:srcRect/>
          <a:stretch/>
        </p:blipFill>
        <p:spPr>
          <a:xfrm>
            <a:off x="4953000" y="1370013"/>
            <a:ext cx="3139823" cy="2354867"/>
          </a:xfrm>
          <a:prstGeom prst="rect">
            <a:avLst/>
          </a:prstGeom>
          <a:noFill/>
          <a:ln>
            <a:noFill/>
          </a:ln>
        </p:spPr>
      </p:pic>
      <p:sp>
        <p:nvSpPr>
          <p:cNvPr id="418" name="Google Shape;418;p36"/>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419" name="Google Shape;419;p36"/>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36</a:t>
            </a:fld>
            <a:endParaRPr/>
          </a:p>
        </p:txBody>
      </p:sp>
      <p:pic>
        <p:nvPicPr>
          <p:cNvPr id="420" name="Google Shape;420;p36" descr="一張含有 室內, 個人, 天花板, 彩色 的圖片&#10;&#10;自動產生的描述"/>
          <p:cNvPicPr preferRelativeResize="0"/>
          <p:nvPr/>
        </p:nvPicPr>
        <p:blipFill rotWithShape="1">
          <a:blip r:embed="rId5">
            <a:alphaModFix/>
          </a:blip>
          <a:srcRect/>
          <a:stretch/>
        </p:blipFill>
        <p:spPr>
          <a:xfrm>
            <a:off x="520889" y="2667000"/>
            <a:ext cx="4346134" cy="325960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37"/>
          <p:cNvSpPr txBox="1">
            <a:spLocks noGrp="1"/>
          </p:cNvSpPr>
          <p:nvPr>
            <p:ph type="body" idx="1"/>
          </p:nvPr>
        </p:nvSpPr>
        <p:spPr>
          <a:xfrm>
            <a:off x="457200" y="136526"/>
            <a:ext cx="8229600" cy="6091238"/>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0070C0"/>
              </a:buClr>
              <a:buSzPts val="4000"/>
              <a:buNone/>
            </a:pPr>
            <a:r>
              <a:rPr lang="en-US" sz="4000">
                <a:solidFill>
                  <a:srgbClr val="0070C0"/>
                </a:solidFill>
              </a:rPr>
              <a:t>     </a:t>
            </a:r>
            <a:r>
              <a:rPr lang="en-US" sz="3200">
                <a:solidFill>
                  <a:srgbClr val="0070C0"/>
                </a:solidFill>
              </a:rPr>
              <a:t>CAS trip: Project Hope in China</a:t>
            </a:r>
            <a:endParaRPr/>
          </a:p>
          <a:p>
            <a:pPr marL="0" lvl="0" indent="0" algn="l" rtl="0">
              <a:spcBef>
                <a:spcPts val="640"/>
              </a:spcBef>
              <a:spcAft>
                <a:spcPts val="0"/>
              </a:spcAft>
              <a:buClr>
                <a:srgbClr val="0070C0"/>
              </a:buClr>
              <a:buSzPts val="3200"/>
              <a:buNone/>
            </a:pPr>
            <a:r>
              <a:rPr lang="en-US" sz="3200">
                <a:solidFill>
                  <a:srgbClr val="0070C0"/>
                </a:solidFill>
              </a:rPr>
              <a:t>      CAS義遊團：希望工程 </a:t>
            </a:r>
            <a:endParaRPr sz="3200">
              <a:solidFill>
                <a:srgbClr val="0070C0"/>
              </a:solidFill>
            </a:endParaRPr>
          </a:p>
          <a:p>
            <a:pPr marL="0" lvl="0" indent="0" algn="l" rtl="0">
              <a:spcBef>
                <a:spcPts val="640"/>
              </a:spcBef>
              <a:spcAft>
                <a:spcPts val="0"/>
              </a:spcAft>
              <a:buClr>
                <a:srgbClr val="0070C0"/>
              </a:buClr>
              <a:buSzPts val="3200"/>
              <a:buNone/>
            </a:pPr>
            <a:r>
              <a:rPr lang="en-US" sz="3200">
                <a:solidFill>
                  <a:srgbClr val="0070C0"/>
                </a:solidFill>
              </a:rPr>
              <a:t>      (2016 - 2018)</a:t>
            </a:r>
            <a:endParaRPr/>
          </a:p>
        </p:txBody>
      </p:sp>
      <p:sp>
        <p:nvSpPr>
          <p:cNvPr id="426" name="Google Shape;426;p37"/>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427" name="Google Shape;427;p37"/>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37</a:t>
            </a:fld>
            <a:endParaRPr/>
          </a:p>
        </p:txBody>
      </p:sp>
      <p:pic>
        <p:nvPicPr>
          <p:cNvPr id="428" name="Google Shape;428;p37" descr="一張含有 草, 個人, 小孩, 室外 的圖片&#10;&#10;自動產生的描述"/>
          <p:cNvPicPr preferRelativeResize="0"/>
          <p:nvPr/>
        </p:nvPicPr>
        <p:blipFill rotWithShape="1">
          <a:blip r:embed="rId3">
            <a:alphaModFix/>
          </a:blip>
          <a:srcRect/>
          <a:stretch/>
        </p:blipFill>
        <p:spPr>
          <a:xfrm>
            <a:off x="4688002" y="1395280"/>
            <a:ext cx="3657600" cy="2743200"/>
          </a:xfrm>
          <a:prstGeom prst="rect">
            <a:avLst/>
          </a:prstGeom>
          <a:noFill/>
          <a:ln>
            <a:noFill/>
          </a:ln>
        </p:spPr>
      </p:pic>
      <p:pic>
        <p:nvPicPr>
          <p:cNvPr id="429" name="Google Shape;429;p37" descr="一張含有 個人, 人, 團體, 數個 的圖片&#10;&#10;自動產生的描述"/>
          <p:cNvPicPr preferRelativeResize="0"/>
          <p:nvPr/>
        </p:nvPicPr>
        <p:blipFill rotWithShape="1">
          <a:blip r:embed="rId4">
            <a:alphaModFix/>
          </a:blip>
          <a:srcRect/>
          <a:stretch/>
        </p:blipFill>
        <p:spPr>
          <a:xfrm>
            <a:off x="705701" y="2596884"/>
            <a:ext cx="3733800" cy="2800350"/>
          </a:xfrm>
          <a:prstGeom prst="rect">
            <a:avLst/>
          </a:prstGeom>
          <a:noFill/>
          <a:ln>
            <a:noFill/>
          </a:ln>
        </p:spPr>
      </p:pic>
      <p:pic>
        <p:nvPicPr>
          <p:cNvPr id="430" name="Google Shape;430;p37" descr="一張含有 室內, 地板, 天花板, 個人 的圖片&#10;&#10;自動產生的描述"/>
          <p:cNvPicPr preferRelativeResize="0"/>
          <p:nvPr/>
        </p:nvPicPr>
        <p:blipFill rotWithShape="1">
          <a:blip r:embed="rId5">
            <a:alphaModFix/>
          </a:blip>
          <a:srcRect/>
          <a:stretch/>
        </p:blipFill>
        <p:spPr>
          <a:xfrm>
            <a:off x="5146474" y="4082057"/>
            <a:ext cx="3507138" cy="263035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pic>
        <p:nvPicPr>
          <p:cNvPr id="435" name="Google Shape;435;p38"/>
          <p:cNvPicPr preferRelativeResize="0"/>
          <p:nvPr/>
        </p:nvPicPr>
        <p:blipFill rotWithShape="1">
          <a:blip r:embed="rId3">
            <a:alphaModFix/>
          </a:blip>
          <a:srcRect/>
          <a:stretch/>
        </p:blipFill>
        <p:spPr>
          <a:xfrm>
            <a:off x="4502834" y="3984674"/>
            <a:ext cx="3860800" cy="2895600"/>
          </a:xfrm>
          <a:prstGeom prst="rect">
            <a:avLst/>
          </a:prstGeom>
          <a:noFill/>
          <a:ln>
            <a:noFill/>
          </a:ln>
        </p:spPr>
      </p:pic>
      <p:pic>
        <p:nvPicPr>
          <p:cNvPr id="436" name="Google Shape;436;p38" descr="C:\Users\anumkn\Downloads\WhatsApp Image 2019-03-25 at 2.30.30 PM.jpeg"/>
          <p:cNvPicPr preferRelativeResize="0"/>
          <p:nvPr/>
        </p:nvPicPr>
        <p:blipFill rotWithShape="1">
          <a:blip r:embed="rId4">
            <a:alphaModFix/>
          </a:blip>
          <a:srcRect/>
          <a:stretch/>
        </p:blipFill>
        <p:spPr>
          <a:xfrm>
            <a:off x="187633" y="2609534"/>
            <a:ext cx="3993534" cy="2666999"/>
          </a:xfrm>
          <a:prstGeom prst="rect">
            <a:avLst/>
          </a:prstGeom>
          <a:noFill/>
          <a:ln>
            <a:noFill/>
          </a:ln>
        </p:spPr>
      </p:pic>
      <p:sp>
        <p:nvSpPr>
          <p:cNvPr id="437" name="Google Shape;437;p38"/>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438" name="Google Shape;438;p38"/>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38</a:t>
            </a:fld>
            <a:endParaRPr/>
          </a:p>
        </p:txBody>
      </p:sp>
      <p:sp>
        <p:nvSpPr>
          <p:cNvPr id="439" name="Google Shape;439;p38"/>
          <p:cNvSpPr/>
          <p:nvPr/>
        </p:nvSpPr>
        <p:spPr>
          <a:xfrm>
            <a:off x="1295400" y="67811"/>
            <a:ext cx="6553200"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70C0"/>
                </a:solidFill>
                <a:latin typeface="Palatino Linotype"/>
                <a:ea typeface="Palatino Linotype"/>
                <a:cs typeface="Palatino Linotype"/>
                <a:sym typeface="Palatino Linotype"/>
              </a:rPr>
              <a:t>CAS trip: Northern Thailand (2019)</a:t>
            </a:r>
            <a:br>
              <a:rPr lang="en-US" sz="3200">
                <a:solidFill>
                  <a:srgbClr val="0070C0"/>
                </a:solidFill>
                <a:latin typeface="Palatino Linotype"/>
                <a:ea typeface="Palatino Linotype"/>
                <a:cs typeface="Palatino Linotype"/>
                <a:sym typeface="Palatino Linotype"/>
              </a:rPr>
            </a:br>
            <a:r>
              <a:rPr lang="en-US" sz="3200">
                <a:solidFill>
                  <a:srgbClr val="0070C0"/>
                </a:solidFill>
                <a:latin typeface="Palatino Linotype"/>
                <a:ea typeface="Palatino Linotype"/>
                <a:cs typeface="Palatino Linotype"/>
                <a:sym typeface="Palatino Linotype"/>
              </a:rPr>
              <a:t>CAS義遊團：泰北 (2019)</a:t>
            </a:r>
            <a:endParaRPr sz="1800">
              <a:solidFill>
                <a:schemeClr val="dk1"/>
              </a:solidFill>
              <a:latin typeface="Arial"/>
              <a:ea typeface="Arial"/>
              <a:cs typeface="Arial"/>
              <a:sym typeface="Arial"/>
            </a:endParaRPr>
          </a:p>
        </p:txBody>
      </p:sp>
      <p:pic>
        <p:nvPicPr>
          <p:cNvPr id="440" name="Google Shape;440;p38" descr="一張含有 個人, 室外, 烹飪, 正在準備 的圖片&#10;&#10;自動產生的描述"/>
          <p:cNvPicPr preferRelativeResize="0"/>
          <p:nvPr/>
        </p:nvPicPr>
        <p:blipFill rotWithShape="1">
          <a:blip r:embed="rId5">
            <a:alphaModFix/>
          </a:blip>
          <a:srcRect/>
          <a:stretch/>
        </p:blipFill>
        <p:spPr>
          <a:xfrm>
            <a:off x="4265246" y="1107515"/>
            <a:ext cx="3780692" cy="283551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7" name="Google Shape;447;p39"/>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448" name="Google Shape;448;p39"/>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39</a:t>
            </a:fld>
            <a:endParaRPr/>
          </a:p>
        </p:txBody>
      </p:sp>
      <p:sp>
        <p:nvSpPr>
          <p:cNvPr id="449" name="Google Shape;449;p39"/>
          <p:cNvSpPr/>
          <p:nvPr/>
        </p:nvSpPr>
        <p:spPr>
          <a:xfrm>
            <a:off x="1295400" y="67811"/>
            <a:ext cx="6553200"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rgbClr val="0070C0"/>
                </a:solidFill>
                <a:latin typeface="Palatino Linotype"/>
                <a:ea typeface="Palatino Linotype"/>
                <a:cs typeface="Palatino Linotype"/>
                <a:sym typeface="Palatino Linotype"/>
              </a:rPr>
              <a:t>CAS trip: </a:t>
            </a:r>
            <a:r>
              <a:rPr lang="en-US" sz="3200" dirty="0" smtClean="0">
                <a:solidFill>
                  <a:srgbClr val="0070C0"/>
                </a:solidFill>
                <a:latin typeface="Palatino Linotype"/>
                <a:ea typeface="Palatino Linotype"/>
                <a:cs typeface="Palatino Linotype"/>
                <a:sym typeface="Palatino Linotype"/>
              </a:rPr>
              <a:t>Taiwan </a:t>
            </a:r>
            <a:r>
              <a:rPr lang="en-US" sz="3200" dirty="0">
                <a:solidFill>
                  <a:srgbClr val="0070C0"/>
                </a:solidFill>
                <a:latin typeface="Palatino Linotype"/>
                <a:ea typeface="Palatino Linotype"/>
                <a:cs typeface="Palatino Linotype"/>
                <a:sym typeface="Palatino Linotype"/>
              </a:rPr>
              <a:t>(</a:t>
            </a:r>
            <a:r>
              <a:rPr lang="en-US" sz="3200" dirty="0" smtClean="0">
                <a:solidFill>
                  <a:srgbClr val="0070C0"/>
                </a:solidFill>
                <a:latin typeface="Palatino Linotype"/>
                <a:ea typeface="Palatino Linotype"/>
                <a:cs typeface="Palatino Linotype"/>
                <a:sym typeface="Palatino Linotype"/>
              </a:rPr>
              <a:t>2023)</a:t>
            </a:r>
            <a:r>
              <a:rPr lang="en-US" sz="3200" dirty="0">
                <a:solidFill>
                  <a:srgbClr val="0070C0"/>
                </a:solidFill>
                <a:latin typeface="Palatino Linotype"/>
                <a:ea typeface="Palatino Linotype"/>
                <a:cs typeface="Palatino Linotype"/>
                <a:sym typeface="Palatino Linotype"/>
              </a:rPr>
              <a:t/>
            </a:r>
            <a:br>
              <a:rPr lang="en-US" sz="3200" dirty="0">
                <a:solidFill>
                  <a:srgbClr val="0070C0"/>
                </a:solidFill>
                <a:latin typeface="Palatino Linotype"/>
                <a:ea typeface="Palatino Linotype"/>
                <a:cs typeface="Palatino Linotype"/>
                <a:sym typeface="Palatino Linotype"/>
              </a:rPr>
            </a:br>
            <a:r>
              <a:rPr lang="en-US" sz="3200" dirty="0" err="1">
                <a:solidFill>
                  <a:srgbClr val="0070C0"/>
                </a:solidFill>
                <a:latin typeface="Palatino Linotype"/>
                <a:ea typeface="Palatino Linotype"/>
                <a:cs typeface="Palatino Linotype"/>
                <a:sym typeface="Palatino Linotype"/>
              </a:rPr>
              <a:t>CAS義遊團</a:t>
            </a:r>
            <a:r>
              <a:rPr lang="en-US" sz="3200" dirty="0" smtClean="0">
                <a:solidFill>
                  <a:srgbClr val="0070C0"/>
                </a:solidFill>
                <a:latin typeface="Palatino Linotype"/>
                <a:ea typeface="Palatino Linotype"/>
                <a:cs typeface="Palatino Linotype"/>
                <a:sym typeface="Palatino Linotype"/>
              </a:rPr>
              <a:t>：</a:t>
            </a:r>
            <a:r>
              <a:rPr lang="zh-TW" altLang="en-US" sz="3200" dirty="0" smtClean="0">
                <a:solidFill>
                  <a:srgbClr val="0070C0"/>
                </a:solidFill>
                <a:latin typeface="Palatino Linotype"/>
                <a:ea typeface="Palatino Linotype"/>
                <a:cs typeface="Palatino Linotype"/>
                <a:sym typeface="Palatino Linotype"/>
              </a:rPr>
              <a:t>台灣</a:t>
            </a:r>
            <a:r>
              <a:rPr lang="en-US" sz="3200" dirty="0" smtClean="0">
                <a:solidFill>
                  <a:srgbClr val="0070C0"/>
                </a:solidFill>
                <a:latin typeface="Palatino Linotype"/>
                <a:ea typeface="Palatino Linotype"/>
                <a:cs typeface="Palatino Linotype"/>
                <a:sym typeface="Palatino Linotype"/>
              </a:rPr>
              <a:t> </a:t>
            </a:r>
            <a:r>
              <a:rPr lang="en-US" sz="3200" dirty="0">
                <a:solidFill>
                  <a:srgbClr val="0070C0"/>
                </a:solidFill>
                <a:latin typeface="Palatino Linotype"/>
                <a:ea typeface="Palatino Linotype"/>
                <a:cs typeface="Palatino Linotype"/>
                <a:sym typeface="Palatino Linotype"/>
              </a:rPr>
              <a:t>(</a:t>
            </a:r>
            <a:r>
              <a:rPr lang="en-US" sz="3200" dirty="0" smtClean="0">
                <a:solidFill>
                  <a:srgbClr val="0070C0"/>
                </a:solidFill>
                <a:latin typeface="Palatino Linotype"/>
                <a:ea typeface="Palatino Linotype"/>
                <a:cs typeface="Palatino Linotype"/>
                <a:sym typeface="Palatino Linotype"/>
              </a:rPr>
              <a:t>2023)</a:t>
            </a:r>
            <a:endParaRPr sz="1800" dirty="0">
              <a:solidFill>
                <a:schemeClr val="dk1"/>
              </a:solidFill>
              <a:latin typeface="Arial"/>
              <a:ea typeface="Arial"/>
              <a:cs typeface="Arial"/>
              <a:sym typeface="Aria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740" y="1366981"/>
            <a:ext cx="3825910" cy="215207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375661" y="2421105"/>
            <a:ext cx="4414213" cy="248299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472228" y="3510675"/>
            <a:ext cx="3642464" cy="2048886"/>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785" y="3639127"/>
            <a:ext cx="4083155" cy="229677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4"/>
          <p:cNvSpPr txBox="1">
            <a:spLocks noGrp="1"/>
          </p:cNvSpPr>
          <p:nvPr>
            <p:ph type="title"/>
          </p:nvPr>
        </p:nvSpPr>
        <p:spPr>
          <a:xfrm>
            <a:off x="457200" y="381000"/>
            <a:ext cx="8229600" cy="1371600"/>
          </a:xfrm>
          <a:prstGeom prst="rect">
            <a:avLst/>
          </a:prstGeom>
          <a:noFill/>
          <a:ln>
            <a:noFill/>
          </a:ln>
        </p:spPr>
        <p:txBody>
          <a:bodyPr spcFirstLastPara="1" wrap="square" lIns="91425" tIns="45700" rIns="91425" bIns="45700" anchor="b" anchorCtr="0">
            <a:noAutofit/>
          </a:bodyPr>
          <a:lstStyle/>
          <a:p>
            <a:pPr marL="0" lvl="0" indent="0" algn="ctr" rtl="0">
              <a:lnSpc>
                <a:spcPct val="145000"/>
              </a:lnSpc>
              <a:spcBef>
                <a:spcPts val="0"/>
              </a:spcBef>
              <a:spcAft>
                <a:spcPts val="0"/>
              </a:spcAft>
              <a:buClr>
                <a:srgbClr val="0070C0"/>
              </a:buClr>
              <a:buSzPts val="4000"/>
              <a:buFont typeface="Palatino Linotype"/>
              <a:buNone/>
            </a:pPr>
            <a:r>
              <a:rPr lang="en-US" sz="4000" b="1">
                <a:solidFill>
                  <a:srgbClr val="0070C0"/>
                </a:solidFill>
              </a:rPr>
              <a:t>Vision and Mission </a:t>
            </a:r>
            <a:br>
              <a:rPr lang="en-US" sz="4000" b="1">
                <a:solidFill>
                  <a:srgbClr val="0070C0"/>
                </a:solidFill>
              </a:rPr>
            </a:br>
            <a:r>
              <a:rPr lang="en-US" sz="4000" b="1">
                <a:solidFill>
                  <a:srgbClr val="0070C0"/>
                </a:solidFill>
              </a:rPr>
              <a:t>願景及使命</a:t>
            </a:r>
            <a:endParaRPr sz="4000" b="1">
              <a:solidFill>
                <a:srgbClr val="0070C0"/>
              </a:solidFill>
            </a:endParaRPr>
          </a:p>
        </p:txBody>
      </p:sp>
      <p:sp>
        <p:nvSpPr>
          <p:cNvPr id="121" name="Google Shape;121;p4"/>
          <p:cNvSpPr txBox="1">
            <a:spLocks noGrp="1"/>
          </p:cNvSpPr>
          <p:nvPr>
            <p:ph type="body" idx="1"/>
          </p:nvPr>
        </p:nvSpPr>
        <p:spPr>
          <a:xfrm>
            <a:off x="457200" y="2438400"/>
            <a:ext cx="8229600" cy="36877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000"/>
              <a:buChar char="•"/>
            </a:pPr>
            <a:r>
              <a:rPr lang="en-US" sz="3000" b="1">
                <a:solidFill>
                  <a:schemeClr val="dk1"/>
                </a:solidFill>
              </a:rPr>
              <a:t>Opening up more career pathways to both local and renowned universities overseas</a:t>
            </a:r>
            <a:br>
              <a:rPr lang="en-US" sz="3000" b="1">
                <a:solidFill>
                  <a:schemeClr val="dk1"/>
                </a:solidFill>
              </a:rPr>
            </a:br>
            <a:r>
              <a:rPr lang="en-US" sz="3000" b="1">
                <a:solidFill>
                  <a:schemeClr val="dk1"/>
                </a:solidFill>
              </a:rPr>
              <a:t>開拓更多於本地及海外知名大學升學的途徑</a:t>
            </a:r>
            <a:endParaRPr sz="3000" b="1">
              <a:solidFill>
                <a:schemeClr val="dk1"/>
              </a:solidFill>
            </a:endParaRPr>
          </a:p>
        </p:txBody>
      </p:sp>
      <p:sp>
        <p:nvSpPr>
          <p:cNvPr id="122" name="Google Shape;122;p4"/>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123" name="Google Shape;123;p4"/>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40"/>
          <p:cNvSpPr txBox="1">
            <a:spLocks noGrp="1"/>
          </p:cNvSpPr>
          <p:nvPr>
            <p:ph type="title"/>
          </p:nvPr>
        </p:nvSpPr>
        <p:spPr>
          <a:xfrm>
            <a:off x="1765379" y="273050"/>
            <a:ext cx="5410200" cy="109855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0070C0"/>
              </a:buClr>
              <a:buSzPts val="3200"/>
              <a:buFont typeface="Palatino Linotype"/>
              <a:buNone/>
            </a:pPr>
            <a:r>
              <a:rPr lang="en-US" sz="3200">
                <a:solidFill>
                  <a:srgbClr val="0070C0"/>
                </a:solidFill>
              </a:rPr>
              <a:t>World Scholar’s Cup</a:t>
            </a:r>
            <a:br>
              <a:rPr lang="en-US" sz="3200">
                <a:solidFill>
                  <a:srgbClr val="0070C0"/>
                </a:solidFill>
              </a:rPr>
            </a:br>
            <a:r>
              <a:rPr lang="en-US" sz="3200">
                <a:solidFill>
                  <a:srgbClr val="0070C0"/>
                </a:solidFill>
              </a:rPr>
              <a:t>世界學者盃</a:t>
            </a:r>
            <a:endParaRPr sz="3200"/>
          </a:p>
        </p:txBody>
      </p:sp>
      <p:sp>
        <p:nvSpPr>
          <p:cNvPr id="456" name="Google Shape;456;p40" descr="blob:https://web.whatsapp.com/c0f6af12-779a-43c5-8987-97e5c144f229"/>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9" name="Google Shape;459;p40"/>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460" name="Google Shape;460;p40"/>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40</a:t>
            </a:fl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0479" y="4080163"/>
            <a:ext cx="3703782" cy="277783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0906" y="1371600"/>
            <a:ext cx="4703359" cy="264564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9113" y="2126961"/>
            <a:ext cx="4632036" cy="3474027"/>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7" name="Google Shape;467;p4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fontScale="85000" lnSpcReduction="20000"/>
          </a:bodyPr>
          <a:lstStyle/>
          <a:p>
            <a:pPr marL="342900" lvl="0" indent="-196088" algn="l" rtl="0">
              <a:spcBef>
                <a:spcPts val="0"/>
              </a:spcBef>
              <a:spcAft>
                <a:spcPts val="0"/>
              </a:spcAft>
              <a:buClr>
                <a:srgbClr val="7F7F7F"/>
              </a:buClr>
              <a:buSzPct val="100000"/>
              <a:buNone/>
            </a:pPr>
            <a:endParaRPr sz="2500" dirty="0">
              <a:solidFill>
                <a:schemeClr val="dk1"/>
              </a:solidFill>
            </a:endParaRPr>
          </a:p>
          <a:p>
            <a:pPr marL="342900" lvl="0">
              <a:spcBef>
                <a:spcPts val="518"/>
              </a:spcBef>
              <a:buClr>
                <a:schemeClr val="dk1"/>
              </a:buClr>
              <a:buSzPct val="100000"/>
            </a:pPr>
            <a:r>
              <a:rPr lang="en-US" sz="2800" dirty="0">
                <a:solidFill>
                  <a:schemeClr val="dk1"/>
                </a:solidFill>
              </a:rPr>
              <a:t>NPL UNICEF Club </a:t>
            </a:r>
            <a:br>
              <a:rPr lang="en-US" sz="2800" dirty="0">
                <a:solidFill>
                  <a:schemeClr val="dk1"/>
                </a:solidFill>
              </a:rPr>
            </a:br>
            <a:r>
              <a:rPr lang="en-US" sz="2800" dirty="0" err="1">
                <a:solidFill>
                  <a:schemeClr val="dk1"/>
                </a:solidFill>
              </a:rPr>
              <a:t>顏寶鈴</a:t>
            </a:r>
            <a:r>
              <a:rPr lang="zh-TW" altLang="en-US" sz="2800" dirty="0">
                <a:solidFill>
                  <a:schemeClr val="dk1"/>
                </a:solidFill>
              </a:rPr>
              <a:t>聯合國兒童基金</a:t>
            </a:r>
            <a:r>
              <a:rPr lang="en-US" sz="2800" dirty="0" err="1">
                <a:solidFill>
                  <a:schemeClr val="dk1"/>
                </a:solidFill>
              </a:rPr>
              <a:t>學會</a:t>
            </a:r>
            <a:endParaRPr lang="en-US" sz="2800" dirty="0">
              <a:solidFill>
                <a:schemeClr val="dk1"/>
              </a:solidFill>
            </a:endParaRPr>
          </a:p>
          <a:p>
            <a:pPr marL="342900">
              <a:spcBef>
                <a:spcPts val="518"/>
              </a:spcBef>
              <a:buClr>
                <a:schemeClr val="dk1"/>
              </a:buClr>
              <a:buSzPct val="100000"/>
            </a:pPr>
            <a:r>
              <a:rPr lang="en-US" sz="2800" dirty="0">
                <a:solidFill>
                  <a:schemeClr val="dk1"/>
                </a:solidFill>
              </a:rPr>
              <a:t>NPL MUN Club </a:t>
            </a:r>
            <a:br>
              <a:rPr lang="en-US" sz="2800" dirty="0">
                <a:solidFill>
                  <a:schemeClr val="dk1"/>
                </a:solidFill>
              </a:rPr>
            </a:br>
            <a:r>
              <a:rPr lang="en-US" sz="2800" dirty="0" err="1">
                <a:solidFill>
                  <a:schemeClr val="dk1"/>
                </a:solidFill>
              </a:rPr>
              <a:t>顏寶鈴</a:t>
            </a:r>
            <a:r>
              <a:rPr lang="zh-TW" altLang="en-US" sz="2800" dirty="0">
                <a:solidFill>
                  <a:schemeClr val="dk1"/>
                </a:solidFill>
              </a:rPr>
              <a:t>模擬聯合國</a:t>
            </a:r>
            <a:r>
              <a:rPr lang="en-US" sz="2800" dirty="0" err="1">
                <a:solidFill>
                  <a:schemeClr val="dk1"/>
                </a:solidFill>
              </a:rPr>
              <a:t>學會</a:t>
            </a:r>
            <a:endParaRPr sz="2800" dirty="0">
              <a:solidFill>
                <a:schemeClr val="dk1"/>
              </a:solidFill>
            </a:endParaRPr>
          </a:p>
          <a:p>
            <a:pPr marL="342900" lvl="0" indent="-342900" algn="l" rtl="0">
              <a:spcBef>
                <a:spcPts val="518"/>
              </a:spcBef>
              <a:spcAft>
                <a:spcPts val="0"/>
              </a:spcAft>
              <a:buClr>
                <a:schemeClr val="dk1"/>
              </a:buClr>
              <a:buSzPct val="100000"/>
              <a:buChar char="•"/>
            </a:pPr>
            <a:r>
              <a:rPr lang="en-US" sz="2800" dirty="0">
                <a:solidFill>
                  <a:schemeClr val="dk1"/>
                </a:solidFill>
              </a:rPr>
              <a:t>Multicultural Club</a:t>
            </a:r>
            <a:br>
              <a:rPr lang="en-US" sz="2800" dirty="0">
                <a:solidFill>
                  <a:schemeClr val="dk1"/>
                </a:solidFill>
              </a:rPr>
            </a:br>
            <a:r>
              <a:rPr lang="en-US" sz="2800" dirty="0" err="1">
                <a:solidFill>
                  <a:schemeClr val="dk1"/>
                </a:solidFill>
              </a:rPr>
              <a:t>多元文化學會</a:t>
            </a:r>
            <a:endParaRPr sz="2800" dirty="0">
              <a:solidFill>
                <a:schemeClr val="dk1"/>
              </a:solidFill>
            </a:endParaRPr>
          </a:p>
          <a:p>
            <a:pPr marL="342900" lvl="0" indent="-342900" algn="l" rtl="0">
              <a:spcBef>
                <a:spcPts val="518"/>
              </a:spcBef>
              <a:spcAft>
                <a:spcPts val="0"/>
              </a:spcAft>
              <a:buClr>
                <a:schemeClr val="dk1"/>
              </a:buClr>
              <a:buSzPct val="100000"/>
              <a:buChar char="•"/>
            </a:pPr>
            <a:r>
              <a:rPr lang="en-US" sz="2800" dirty="0" smtClean="0">
                <a:solidFill>
                  <a:schemeClr val="dk1"/>
                </a:solidFill>
              </a:rPr>
              <a:t>Computer Science </a:t>
            </a:r>
            <a:r>
              <a:rPr lang="en-US" sz="2800" dirty="0">
                <a:solidFill>
                  <a:schemeClr val="dk1"/>
                </a:solidFill>
              </a:rPr>
              <a:t>Club</a:t>
            </a:r>
            <a:br>
              <a:rPr lang="en-US" sz="2800" dirty="0">
                <a:solidFill>
                  <a:schemeClr val="dk1"/>
                </a:solidFill>
              </a:rPr>
            </a:br>
            <a:r>
              <a:rPr lang="zh-TW" altLang="en-US" sz="2800" dirty="0" smtClean="0">
                <a:solidFill>
                  <a:schemeClr val="dk1"/>
                </a:solidFill>
              </a:rPr>
              <a:t>電腦</a:t>
            </a:r>
            <a:r>
              <a:rPr lang="en-US" sz="2800" dirty="0" err="1" smtClean="0">
                <a:solidFill>
                  <a:schemeClr val="dk1"/>
                </a:solidFill>
              </a:rPr>
              <a:t>學會</a:t>
            </a:r>
            <a:endParaRPr sz="2800" dirty="0">
              <a:solidFill>
                <a:schemeClr val="dk1"/>
              </a:solidFill>
            </a:endParaRPr>
          </a:p>
          <a:p>
            <a:pPr marL="342900" lvl="0" indent="-342900" algn="l" rtl="0">
              <a:spcBef>
                <a:spcPts val="518"/>
              </a:spcBef>
              <a:spcAft>
                <a:spcPts val="0"/>
              </a:spcAft>
              <a:buClr>
                <a:schemeClr val="dk1"/>
              </a:buClr>
              <a:buSzPct val="100000"/>
              <a:buChar char="•"/>
            </a:pPr>
            <a:r>
              <a:rPr lang="en-US" sz="2800" dirty="0">
                <a:solidFill>
                  <a:schemeClr val="dk1"/>
                </a:solidFill>
              </a:rPr>
              <a:t>Board Games Club</a:t>
            </a:r>
            <a:br>
              <a:rPr lang="en-US" sz="2800" dirty="0">
                <a:solidFill>
                  <a:schemeClr val="dk1"/>
                </a:solidFill>
              </a:rPr>
            </a:br>
            <a:r>
              <a:rPr lang="en-US" sz="2800" dirty="0" err="1">
                <a:solidFill>
                  <a:schemeClr val="dk1"/>
                </a:solidFill>
              </a:rPr>
              <a:t>桌遊學會</a:t>
            </a:r>
            <a:endParaRPr sz="2800" dirty="0">
              <a:solidFill>
                <a:schemeClr val="dk1"/>
              </a:solidFill>
            </a:endParaRPr>
          </a:p>
          <a:p>
            <a:pPr marL="342900" lvl="0" indent="-342900" algn="l" rtl="0">
              <a:spcBef>
                <a:spcPts val="518"/>
              </a:spcBef>
              <a:spcAft>
                <a:spcPts val="0"/>
              </a:spcAft>
              <a:buClr>
                <a:schemeClr val="dk1"/>
              </a:buClr>
              <a:buSzPct val="100000"/>
              <a:buChar char="•"/>
            </a:pPr>
            <a:r>
              <a:rPr lang="en-US" sz="2800" dirty="0">
                <a:solidFill>
                  <a:schemeClr val="dk1"/>
                </a:solidFill>
              </a:rPr>
              <a:t>Volunteer Club</a:t>
            </a:r>
            <a:endParaRPr dirty="0"/>
          </a:p>
          <a:p>
            <a:pPr marL="0" lvl="0" indent="0" algn="l" rtl="0">
              <a:spcBef>
                <a:spcPts val="518"/>
              </a:spcBef>
              <a:spcAft>
                <a:spcPts val="0"/>
              </a:spcAft>
              <a:buClr>
                <a:schemeClr val="dk1"/>
              </a:buClr>
              <a:buSzPct val="100000"/>
              <a:buNone/>
            </a:pPr>
            <a:r>
              <a:rPr lang="en-US" sz="2800" dirty="0">
                <a:solidFill>
                  <a:schemeClr val="dk1"/>
                </a:solidFill>
              </a:rPr>
              <a:t>    </a:t>
            </a:r>
            <a:r>
              <a:rPr lang="en-US" sz="2800" dirty="0" err="1">
                <a:solidFill>
                  <a:schemeClr val="dk1"/>
                </a:solidFill>
              </a:rPr>
              <a:t>義工服務學會</a:t>
            </a:r>
            <a:endParaRPr sz="4000" dirty="0">
              <a:solidFill>
                <a:schemeClr val="dk1"/>
              </a:solidFill>
            </a:endParaRPr>
          </a:p>
        </p:txBody>
      </p:sp>
      <p:sp>
        <p:nvSpPr>
          <p:cNvPr id="468" name="Google Shape;468;p41"/>
          <p:cNvSpPr txBox="1"/>
          <p:nvPr/>
        </p:nvSpPr>
        <p:spPr>
          <a:xfrm>
            <a:off x="1969180" y="230565"/>
            <a:ext cx="5510440" cy="14779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accent1"/>
              </a:buClr>
              <a:buSzPts val="3200"/>
              <a:buFont typeface="Noto Sans Symbols"/>
              <a:buNone/>
            </a:pPr>
            <a:r>
              <a:rPr lang="en-US" sz="3200" dirty="0">
                <a:solidFill>
                  <a:srgbClr val="0070C0"/>
                </a:solidFill>
                <a:latin typeface="Palatino Linotype"/>
                <a:ea typeface="Palatino Linotype"/>
                <a:cs typeface="Palatino Linotype"/>
                <a:sym typeface="Palatino Linotype"/>
              </a:rPr>
              <a:t>Self-Initiated </a:t>
            </a:r>
            <a:r>
              <a:rPr lang="en-US" sz="3200" dirty="0" smtClean="0">
                <a:solidFill>
                  <a:srgbClr val="0070C0"/>
                </a:solidFill>
                <a:latin typeface="Palatino Linotype"/>
                <a:ea typeface="Palatino Linotype"/>
                <a:cs typeface="Palatino Linotype"/>
                <a:sym typeface="Palatino Linotype"/>
              </a:rPr>
              <a:t>Clubs</a:t>
            </a:r>
            <a:endParaRPr dirty="0"/>
          </a:p>
          <a:p>
            <a:pPr marL="0" marR="0" lvl="0" indent="0" algn="ctr" rtl="0">
              <a:spcBef>
                <a:spcPts val="640"/>
              </a:spcBef>
              <a:spcAft>
                <a:spcPts val="0"/>
              </a:spcAft>
              <a:buClr>
                <a:schemeClr val="accent1"/>
              </a:buClr>
              <a:buSzPts val="3200"/>
              <a:buFont typeface="Noto Sans Symbols"/>
              <a:buNone/>
            </a:pPr>
            <a:r>
              <a:rPr lang="en-US" sz="3200" dirty="0" err="1" smtClean="0">
                <a:solidFill>
                  <a:srgbClr val="0070C0"/>
                </a:solidFill>
                <a:latin typeface="Palatino Linotype"/>
                <a:ea typeface="Palatino Linotype"/>
                <a:cs typeface="Palatino Linotype"/>
                <a:sym typeface="Palatino Linotype"/>
              </a:rPr>
              <a:t>自發</a:t>
            </a:r>
            <a:r>
              <a:rPr lang="zh-TW" altLang="en-US" sz="3200" dirty="0" smtClean="0">
                <a:solidFill>
                  <a:srgbClr val="0070C0"/>
                </a:solidFill>
                <a:latin typeface="Palatino Linotype"/>
                <a:ea typeface="Palatino Linotype"/>
                <a:cs typeface="Palatino Linotype"/>
                <a:sym typeface="Palatino Linotype"/>
              </a:rPr>
              <a:t>組織學會</a:t>
            </a:r>
            <a:endParaRPr sz="3200" dirty="0">
              <a:solidFill>
                <a:srgbClr val="0070C0"/>
              </a:solidFill>
              <a:latin typeface="Palatino Linotype"/>
              <a:ea typeface="Palatino Linotype"/>
              <a:cs typeface="Palatino Linotype"/>
              <a:sym typeface="Palatino Linotype"/>
            </a:endParaRPr>
          </a:p>
        </p:txBody>
      </p:sp>
      <p:sp>
        <p:nvSpPr>
          <p:cNvPr id="469" name="Google Shape;469;p41"/>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470" name="Google Shape;470;p41"/>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41</a:t>
            </a:fld>
            <a:endParaRPr/>
          </a:p>
        </p:txBody>
      </p:sp>
      <p:pic>
        <p:nvPicPr>
          <p:cNvPr id="4" name="Image 3" descr="Une image contenant texte, extérieur, arbre, personne&#10;&#10;Description générée automatiquement">
            <a:extLst>
              <a:ext uri="{FF2B5EF4-FFF2-40B4-BE49-F238E27FC236}">
                <a16:creationId xmlns:a16="http://schemas.microsoft.com/office/drawing/2014/main" id="{0B05811E-8168-19F7-EAAE-B9634E557C36}"/>
              </a:ext>
            </a:extLst>
          </p:cNvPr>
          <p:cNvPicPr>
            <a:picLocks noChangeAspect="1"/>
          </p:cNvPicPr>
          <p:nvPr/>
        </p:nvPicPr>
        <p:blipFill>
          <a:blip r:embed="rId3"/>
          <a:stretch>
            <a:fillRect/>
          </a:stretch>
        </p:blipFill>
        <p:spPr>
          <a:xfrm>
            <a:off x="4724400" y="1487183"/>
            <a:ext cx="4223996" cy="2375998"/>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42"/>
          <p:cNvSpPr txBox="1">
            <a:spLocks noGrp="1"/>
          </p:cNvSpPr>
          <p:nvPr>
            <p:ph type="title"/>
          </p:nvPr>
        </p:nvSpPr>
        <p:spPr>
          <a:xfrm>
            <a:off x="457200" y="152400"/>
            <a:ext cx="8229600" cy="1219200"/>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0070C0"/>
              </a:buClr>
              <a:buSzPts val="3200"/>
              <a:buFont typeface="Palatino Linotype"/>
              <a:buNone/>
            </a:pPr>
            <a:r>
              <a:rPr lang="en-US" sz="3200">
                <a:solidFill>
                  <a:srgbClr val="0070C0"/>
                </a:solidFill>
              </a:rPr>
              <a:t>Research Teams &amp; Inventions</a:t>
            </a:r>
            <a:br>
              <a:rPr lang="en-US" sz="3200">
                <a:solidFill>
                  <a:srgbClr val="0070C0"/>
                </a:solidFill>
              </a:rPr>
            </a:br>
            <a:r>
              <a:rPr lang="en-US" sz="3200">
                <a:solidFill>
                  <a:srgbClr val="0070C0"/>
                </a:solidFill>
              </a:rPr>
              <a:t>研究小組與發明</a:t>
            </a:r>
            <a:endParaRPr sz="3200">
              <a:solidFill>
                <a:srgbClr val="0070C0"/>
              </a:solidFill>
            </a:endParaRPr>
          </a:p>
        </p:txBody>
      </p:sp>
      <p:sp>
        <p:nvSpPr>
          <p:cNvPr id="477" name="Google Shape;477;p42" descr="blob:https://web.whatsapp.com/0c5ad917-bb55-4ca0-9679-3d1baba12311"/>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478" name="Google Shape;478;p42"/>
          <p:cNvPicPr preferRelativeResize="0"/>
          <p:nvPr/>
        </p:nvPicPr>
        <p:blipFill rotWithShape="1">
          <a:blip r:embed="rId3">
            <a:alphaModFix/>
          </a:blip>
          <a:srcRect/>
          <a:stretch/>
        </p:blipFill>
        <p:spPr>
          <a:xfrm>
            <a:off x="4480864" y="2270982"/>
            <a:ext cx="4592311" cy="3257550"/>
          </a:xfrm>
          <a:prstGeom prst="rect">
            <a:avLst/>
          </a:prstGeom>
          <a:noFill/>
          <a:ln>
            <a:noFill/>
          </a:ln>
        </p:spPr>
      </p:pic>
      <p:sp>
        <p:nvSpPr>
          <p:cNvPr id="479" name="Google Shape;479;p42"/>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480" name="Google Shape;480;p42"/>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42</a:t>
            </a:fld>
            <a:endParaRPr/>
          </a:p>
        </p:txBody>
      </p:sp>
      <p:pic>
        <p:nvPicPr>
          <p:cNvPr id="481" name="Google Shape;481;p42" descr="一張含有 文字, 個人, 室內, 直立的 的圖片&#10;&#10;自動產生的描述"/>
          <p:cNvPicPr preferRelativeResize="0"/>
          <p:nvPr/>
        </p:nvPicPr>
        <p:blipFill rotWithShape="1">
          <a:blip r:embed="rId4">
            <a:alphaModFix/>
          </a:blip>
          <a:srcRect l="15789" t="22807" r="37060"/>
          <a:stretch/>
        </p:blipFill>
        <p:spPr>
          <a:xfrm>
            <a:off x="1190625" y="2232880"/>
            <a:ext cx="2847975" cy="349704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43"/>
          <p:cNvSpPr txBox="1">
            <a:spLocks noGrp="1"/>
          </p:cNvSpPr>
          <p:nvPr>
            <p:ph type="title"/>
          </p:nvPr>
        </p:nvSpPr>
        <p:spPr>
          <a:xfrm>
            <a:off x="875653" y="427566"/>
            <a:ext cx="8229600" cy="12192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0070C0"/>
              </a:buClr>
              <a:buSzPts val="3200"/>
              <a:buFont typeface="Century Gothic"/>
              <a:buNone/>
            </a:pPr>
            <a:r>
              <a:rPr lang="en-US" sz="3200">
                <a:solidFill>
                  <a:srgbClr val="0070C0"/>
                </a:solidFill>
                <a:latin typeface="Century Gothic"/>
                <a:ea typeface="Century Gothic"/>
                <a:cs typeface="Century Gothic"/>
                <a:sym typeface="Century Gothic"/>
              </a:rPr>
              <a:t>Debating Competition &amp; </a:t>
            </a:r>
            <a:br>
              <a:rPr lang="en-US" sz="3200">
                <a:solidFill>
                  <a:srgbClr val="0070C0"/>
                </a:solidFill>
                <a:latin typeface="Century Gothic"/>
                <a:ea typeface="Century Gothic"/>
                <a:cs typeface="Century Gothic"/>
                <a:sym typeface="Century Gothic"/>
              </a:rPr>
            </a:br>
            <a:r>
              <a:rPr lang="en-US" sz="3200">
                <a:solidFill>
                  <a:srgbClr val="0070C0"/>
                </a:solidFill>
                <a:latin typeface="Century Gothic"/>
                <a:ea typeface="Century Gothic"/>
                <a:cs typeface="Century Gothic"/>
                <a:sym typeface="Century Gothic"/>
              </a:rPr>
              <a:t>International Forum</a:t>
            </a:r>
            <a:br>
              <a:rPr lang="en-US" sz="3200">
                <a:solidFill>
                  <a:srgbClr val="0070C0"/>
                </a:solidFill>
                <a:latin typeface="Century Gothic"/>
                <a:ea typeface="Century Gothic"/>
                <a:cs typeface="Century Gothic"/>
                <a:sym typeface="Century Gothic"/>
              </a:rPr>
            </a:br>
            <a:r>
              <a:rPr lang="en-US" sz="3200">
                <a:solidFill>
                  <a:srgbClr val="0070C0"/>
                </a:solidFill>
                <a:latin typeface="Century Gothic"/>
                <a:ea typeface="Century Gothic"/>
                <a:cs typeface="Century Gothic"/>
                <a:sym typeface="Century Gothic"/>
              </a:rPr>
              <a:t>辯論比賽及國際論壇 </a:t>
            </a:r>
            <a:endParaRPr sz="3200"/>
          </a:p>
        </p:txBody>
      </p:sp>
      <p:sp>
        <p:nvSpPr>
          <p:cNvPr id="487" name="Google Shape;487;p43"/>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488" name="Google Shape;488;p43"/>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43</a:t>
            </a:fld>
            <a:endParaRPr/>
          </a:p>
        </p:txBody>
      </p:sp>
      <p:pic>
        <p:nvPicPr>
          <p:cNvPr id="489" name="Google Shape;489;p43" descr="A close up of a sign&#10;&#10;Description automatically generated"/>
          <p:cNvPicPr preferRelativeResize="0"/>
          <p:nvPr/>
        </p:nvPicPr>
        <p:blipFill rotWithShape="1">
          <a:blip r:embed="rId3">
            <a:alphaModFix/>
          </a:blip>
          <a:srcRect/>
          <a:stretch/>
        </p:blipFill>
        <p:spPr>
          <a:xfrm>
            <a:off x="649005" y="1892088"/>
            <a:ext cx="3124200" cy="4178300"/>
          </a:xfrm>
          <a:prstGeom prst="rect">
            <a:avLst/>
          </a:prstGeom>
          <a:noFill/>
          <a:ln>
            <a:noFill/>
          </a:ln>
        </p:spPr>
      </p:pic>
      <p:pic>
        <p:nvPicPr>
          <p:cNvPr id="490" name="Google Shape;490;p43" descr="一張含有 文字, 螢幕, 螢幕擷取畫面 的圖片&#10;&#10;自動產生的描述"/>
          <p:cNvPicPr preferRelativeResize="0"/>
          <p:nvPr/>
        </p:nvPicPr>
        <p:blipFill rotWithShape="1">
          <a:blip r:embed="rId4">
            <a:alphaModFix/>
          </a:blip>
          <a:srcRect/>
          <a:stretch/>
        </p:blipFill>
        <p:spPr>
          <a:xfrm>
            <a:off x="4010026" y="2133600"/>
            <a:ext cx="4247536" cy="2057400"/>
          </a:xfrm>
          <a:prstGeom prst="rect">
            <a:avLst/>
          </a:prstGeom>
          <a:noFill/>
          <a:ln>
            <a:noFill/>
          </a:ln>
        </p:spPr>
      </p:pic>
      <p:pic>
        <p:nvPicPr>
          <p:cNvPr id="491" name="Google Shape;491;p43"/>
          <p:cNvPicPr preferRelativeResize="0"/>
          <p:nvPr/>
        </p:nvPicPr>
        <p:blipFill rotWithShape="1">
          <a:blip r:embed="rId5">
            <a:alphaModFix/>
          </a:blip>
          <a:srcRect/>
          <a:stretch/>
        </p:blipFill>
        <p:spPr>
          <a:xfrm>
            <a:off x="4990453" y="4191000"/>
            <a:ext cx="3657600" cy="20574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44"/>
          <p:cNvSpPr txBox="1">
            <a:spLocks noGrp="1"/>
          </p:cNvSpPr>
          <p:nvPr>
            <p:ph type="title"/>
          </p:nvPr>
        </p:nvSpPr>
        <p:spPr>
          <a:xfrm>
            <a:off x="457200" y="173101"/>
            <a:ext cx="8229600" cy="18288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0070C0"/>
              </a:buClr>
              <a:buSzPts val="4000"/>
              <a:buFont typeface="Palatino Linotype"/>
              <a:buNone/>
            </a:pPr>
            <a:r>
              <a:rPr lang="en-US" sz="4000" b="1">
                <a:solidFill>
                  <a:srgbClr val="0070C0"/>
                </a:solidFill>
              </a:rPr>
              <a:t>Adding Value in </a:t>
            </a:r>
            <a:br>
              <a:rPr lang="en-US" sz="4000" b="1">
                <a:solidFill>
                  <a:srgbClr val="0070C0"/>
                </a:solidFill>
              </a:rPr>
            </a:br>
            <a:r>
              <a:rPr lang="en-US" sz="4000" b="1">
                <a:solidFill>
                  <a:srgbClr val="0070C0"/>
                </a:solidFill>
              </a:rPr>
              <a:t>Personal Development</a:t>
            </a:r>
            <a:br>
              <a:rPr lang="en-US" sz="4000" b="1">
                <a:solidFill>
                  <a:srgbClr val="0070C0"/>
                </a:solidFill>
              </a:rPr>
            </a:br>
            <a:r>
              <a:rPr lang="en-US" sz="4000" b="1">
                <a:solidFill>
                  <a:srgbClr val="0070C0"/>
                </a:solidFill>
              </a:rPr>
              <a:t>為個人成長增值</a:t>
            </a:r>
            <a:endParaRPr sz="4000" b="1">
              <a:solidFill>
                <a:srgbClr val="0070C0"/>
              </a:solidFill>
            </a:endParaRPr>
          </a:p>
        </p:txBody>
      </p:sp>
      <p:sp>
        <p:nvSpPr>
          <p:cNvPr id="497" name="Google Shape;497;p44"/>
          <p:cNvSpPr txBox="1">
            <a:spLocks noGrp="1"/>
          </p:cNvSpPr>
          <p:nvPr>
            <p:ph type="body" idx="1"/>
          </p:nvPr>
        </p:nvSpPr>
        <p:spPr>
          <a:xfrm>
            <a:off x="457200" y="2191593"/>
            <a:ext cx="8525256" cy="45259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2800"/>
              <a:buChar char="•"/>
            </a:pPr>
            <a:r>
              <a:rPr lang="en-US" sz="2800" b="1">
                <a:solidFill>
                  <a:schemeClr val="dk1"/>
                </a:solidFill>
              </a:rPr>
              <a:t>Emphasise character formation</a:t>
            </a:r>
            <a:br>
              <a:rPr lang="en-US" sz="2800" b="1">
                <a:solidFill>
                  <a:schemeClr val="dk1"/>
                </a:solidFill>
              </a:rPr>
            </a:br>
            <a:r>
              <a:rPr lang="en-US" sz="2800" b="1">
                <a:solidFill>
                  <a:schemeClr val="dk1"/>
                </a:solidFill>
              </a:rPr>
              <a:t>重視品格培育</a:t>
            </a:r>
            <a:endParaRPr sz="2800" b="1">
              <a:solidFill>
                <a:schemeClr val="dk1"/>
              </a:solidFill>
            </a:endParaRPr>
          </a:p>
          <a:p>
            <a:pPr marL="342900" lvl="0" indent="-342900" algn="l" rtl="0">
              <a:spcBef>
                <a:spcPts val="560"/>
              </a:spcBef>
              <a:spcAft>
                <a:spcPts val="0"/>
              </a:spcAft>
              <a:buClr>
                <a:schemeClr val="dk1"/>
              </a:buClr>
              <a:buSzPts val="2800"/>
              <a:buChar char="•"/>
            </a:pPr>
            <a:r>
              <a:rPr lang="en-US" sz="2800" b="1">
                <a:solidFill>
                  <a:schemeClr val="dk1"/>
                </a:solidFill>
              </a:rPr>
              <a:t>Groom principled and disciplined students</a:t>
            </a:r>
            <a:br>
              <a:rPr lang="en-US" sz="2800" b="1">
                <a:solidFill>
                  <a:schemeClr val="dk1"/>
                </a:solidFill>
              </a:rPr>
            </a:br>
            <a:r>
              <a:rPr lang="en-US" sz="2800" b="1">
                <a:solidFill>
                  <a:schemeClr val="dk1"/>
                </a:solidFill>
              </a:rPr>
              <a:t>培育有原則及紀律的學生</a:t>
            </a:r>
            <a:endParaRPr sz="2800" b="1">
              <a:solidFill>
                <a:schemeClr val="dk1"/>
              </a:solidFill>
            </a:endParaRPr>
          </a:p>
          <a:p>
            <a:pPr marL="342900" lvl="0" indent="-342900" algn="l" rtl="0">
              <a:spcBef>
                <a:spcPts val="560"/>
              </a:spcBef>
              <a:spcAft>
                <a:spcPts val="0"/>
              </a:spcAft>
              <a:buClr>
                <a:schemeClr val="dk1"/>
              </a:buClr>
              <a:buSzPts val="2800"/>
              <a:buChar char="•"/>
            </a:pPr>
            <a:r>
              <a:rPr lang="en-US" sz="2800" b="1">
                <a:solidFill>
                  <a:schemeClr val="dk1"/>
                </a:solidFill>
              </a:rPr>
              <a:t>Nurture leadership qualities</a:t>
            </a:r>
            <a:br>
              <a:rPr lang="en-US" sz="2800" b="1">
                <a:solidFill>
                  <a:schemeClr val="dk1"/>
                </a:solidFill>
              </a:rPr>
            </a:br>
            <a:r>
              <a:rPr lang="en-US" sz="2800" b="1">
                <a:solidFill>
                  <a:schemeClr val="dk1"/>
                </a:solidFill>
              </a:rPr>
              <a:t>培養領導才能</a:t>
            </a:r>
            <a:endParaRPr sz="2800" b="1">
              <a:solidFill>
                <a:schemeClr val="dk1"/>
              </a:solidFill>
            </a:endParaRPr>
          </a:p>
          <a:p>
            <a:pPr marL="342900" lvl="0" indent="-342900" algn="l" rtl="0">
              <a:spcBef>
                <a:spcPts val="560"/>
              </a:spcBef>
              <a:spcAft>
                <a:spcPts val="0"/>
              </a:spcAft>
              <a:buClr>
                <a:schemeClr val="dk1"/>
              </a:buClr>
              <a:buSzPts val="2800"/>
              <a:buChar char="•"/>
            </a:pPr>
            <a:r>
              <a:rPr lang="en-US" sz="2800" b="1">
                <a:solidFill>
                  <a:schemeClr val="dk1"/>
                </a:solidFill>
              </a:rPr>
              <a:t>Individual support service (social worker specially assigned to IB)</a:t>
            </a:r>
            <a:br>
              <a:rPr lang="en-US" sz="2800" b="1">
                <a:solidFill>
                  <a:schemeClr val="dk1"/>
                </a:solidFill>
              </a:rPr>
            </a:br>
            <a:r>
              <a:rPr lang="en-US" sz="2800" b="1">
                <a:solidFill>
                  <a:schemeClr val="dk1"/>
                </a:solidFill>
              </a:rPr>
              <a:t>個人支援服務 (專門負責IB學生的社工)</a:t>
            </a:r>
            <a:endParaRPr sz="2800" b="1">
              <a:solidFill>
                <a:schemeClr val="dk1"/>
              </a:solidFill>
            </a:endParaRPr>
          </a:p>
        </p:txBody>
      </p:sp>
      <p:sp>
        <p:nvSpPr>
          <p:cNvPr id="498" name="Google Shape;498;p44"/>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499" name="Google Shape;499;p44"/>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pic>
        <p:nvPicPr>
          <p:cNvPr id="504" name="Google Shape;504;p45" descr="一張含有 文字, 個人, 團體, 人 的圖片&#10;&#10;自動產生的描述"/>
          <p:cNvPicPr preferRelativeResize="0"/>
          <p:nvPr/>
        </p:nvPicPr>
        <p:blipFill rotWithShape="1">
          <a:blip r:embed="rId3">
            <a:alphaModFix/>
          </a:blip>
          <a:srcRect/>
          <a:stretch/>
        </p:blipFill>
        <p:spPr>
          <a:xfrm>
            <a:off x="1868840" y="3765784"/>
            <a:ext cx="3276600" cy="2457450"/>
          </a:xfrm>
          <a:prstGeom prst="rect">
            <a:avLst/>
          </a:prstGeom>
          <a:noFill/>
          <a:ln>
            <a:noFill/>
          </a:ln>
        </p:spPr>
      </p:pic>
      <p:pic>
        <p:nvPicPr>
          <p:cNvPr id="505" name="Google Shape;505;p45" descr="一張含有 個人 的圖片&#10;&#10;自動產生的描述"/>
          <p:cNvPicPr preferRelativeResize="0"/>
          <p:nvPr/>
        </p:nvPicPr>
        <p:blipFill rotWithShape="1">
          <a:blip r:embed="rId4">
            <a:alphaModFix/>
          </a:blip>
          <a:srcRect/>
          <a:stretch/>
        </p:blipFill>
        <p:spPr>
          <a:xfrm rot="5400000">
            <a:off x="5105880" y="3427267"/>
            <a:ext cx="3347524" cy="2510643"/>
          </a:xfrm>
          <a:prstGeom prst="rect">
            <a:avLst/>
          </a:prstGeom>
          <a:noFill/>
          <a:ln>
            <a:noFill/>
          </a:ln>
        </p:spPr>
      </p:pic>
      <p:sp>
        <p:nvSpPr>
          <p:cNvPr id="506" name="Google Shape;506;p45"/>
          <p:cNvSpPr txBox="1">
            <a:spLocks noGrp="1"/>
          </p:cNvSpPr>
          <p:nvPr>
            <p:ph type="title"/>
          </p:nvPr>
        </p:nvSpPr>
        <p:spPr>
          <a:xfrm>
            <a:off x="457200" y="173101"/>
            <a:ext cx="8229600" cy="18288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0070C0"/>
              </a:buClr>
              <a:buSzPts val="4000"/>
              <a:buFont typeface="Palatino Linotype"/>
              <a:buNone/>
            </a:pPr>
            <a:r>
              <a:rPr lang="en-US" sz="4000" b="1">
                <a:solidFill>
                  <a:srgbClr val="0070C0"/>
                </a:solidFill>
              </a:rPr>
              <a:t>Adding Value in </a:t>
            </a:r>
            <a:br>
              <a:rPr lang="en-US" sz="4000" b="1">
                <a:solidFill>
                  <a:srgbClr val="0070C0"/>
                </a:solidFill>
              </a:rPr>
            </a:br>
            <a:r>
              <a:rPr lang="en-US" sz="4000" b="1">
                <a:solidFill>
                  <a:srgbClr val="0070C0"/>
                </a:solidFill>
              </a:rPr>
              <a:t>Personal Development</a:t>
            </a:r>
            <a:br>
              <a:rPr lang="en-US" sz="4000" b="1">
                <a:solidFill>
                  <a:srgbClr val="0070C0"/>
                </a:solidFill>
              </a:rPr>
            </a:br>
            <a:r>
              <a:rPr lang="en-US" sz="4000" b="1">
                <a:solidFill>
                  <a:srgbClr val="0070C0"/>
                </a:solidFill>
              </a:rPr>
              <a:t>為個人成長增值</a:t>
            </a:r>
            <a:endParaRPr sz="4000" b="1">
              <a:solidFill>
                <a:srgbClr val="0070C0"/>
              </a:solidFill>
            </a:endParaRPr>
          </a:p>
        </p:txBody>
      </p:sp>
      <p:sp>
        <p:nvSpPr>
          <p:cNvPr id="507" name="Google Shape;507;p45"/>
          <p:cNvSpPr txBox="1">
            <a:spLocks noGrp="1"/>
          </p:cNvSpPr>
          <p:nvPr>
            <p:ph type="body" idx="1"/>
          </p:nvPr>
        </p:nvSpPr>
        <p:spPr>
          <a:xfrm>
            <a:off x="457200" y="2191593"/>
            <a:ext cx="8525256" cy="45259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2800"/>
              <a:buChar char="•"/>
            </a:pPr>
            <a:r>
              <a:rPr lang="en-US" sz="2800" b="1">
                <a:solidFill>
                  <a:schemeClr val="dk1"/>
                </a:solidFill>
              </a:rPr>
              <a:t>Cultivate sense of belonging to the school and society</a:t>
            </a:r>
            <a:br>
              <a:rPr lang="en-US" sz="2800" b="1">
                <a:solidFill>
                  <a:schemeClr val="dk1"/>
                </a:solidFill>
              </a:rPr>
            </a:br>
            <a:r>
              <a:rPr lang="en-US" sz="2800" b="1">
                <a:solidFill>
                  <a:schemeClr val="dk1"/>
                </a:solidFill>
              </a:rPr>
              <a:t>培養對學校及社會的歸屬感</a:t>
            </a:r>
            <a:endParaRPr sz="2800" b="1">
              <a:solidFill>
                <a:schemeClr val="dk1"/>
              </a:solidFill>
            </a:endParaRPr>
          </a:p>
          <a:p>
            <a:pPr marL="0" lvl="0" indent="0" algn="l" rtl="0">
              <a:spcBef>
                <a:spcPts val="560"/>
              </a:spcBef>
              <a:spcAft>
                <a:spcPts val="0"/>
              </a:spcAft>
              <a:buClr>
                <a:srgbClr val="7F7F7F"/>
              </a:buClr>
              <a:buSzPts val="2800"/>
              <a:buNone/>
            </a:pPr>
            <a:endParaRPr sz="2800" b="1">
              <a:solidFill>
                <a:schemeClr val="dk1"/>
              </a:solidFill>
            </a:endParaRPr>
          </a:p>
        </p:txBody>
      </p:sp>
      <p:sp>
        <p:nvSpPr>
          <p:cNvPr id="508" name="Google Shape;508;p45"/>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509" name="Google Shape;509;p45"/>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45</a:t>
            </a:fld>
            <a:endParaRPr/>
          </a:p>
        </p:txBody>
      </p:sp>
      <p:sp>
        <p:nvSpPr>
          <p:cNvPr id="510" name="Google Shape;510;p45"/>
          <p:cNvSpPr txBox="1"/>
          <p:nvPr/>
        </p:nvSpPr>
        <p:spPr>
          <a:xfrm>
            <a:off x="5913846" y="5761569"/>
            <a:ext cx="1743456" cy="923330"/>
          </a:xfrm>
          <a:prstGeom prst="rect">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Alumni sharing </a:t>
            </a:r>
            <a:endParaRPr/>
          </a:p>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舊生分享</a:t>
            </a:r>
            <a:endParaRPr sz="1800">
              <a:solidFill>
                <a:schemeClr val="dk1"/>
              </a:solidFill>
              <a:latin typeface="Palatino Linotype"/>
              <a:ea typeface="Palatino Linotype"/>
              <a:cs typeface="Palatino Linotype"/>
              <a:sym typeface="Palatino Linotype"/>
            </a:endParaRPr>
          </a:p>
        </p:txBody>
      </p:sp>
      <p:sp>
        <p:nvSpPr>
          <p:cNvPr id="511" name="Google Shape;511;p45"/>
          <p:cNvSpPr txBox="1"/>
          <p:nvPr/>
        </p:nvSpPr>
        <p:spPr>
          <a:xfrm>
            <a:off x="446126" y="5643461"/>
            <a:ext cx="1743456" cy="646331"/>
          </a:xfrm>
          <a:prstGeom prst="rect">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Career Talk</a:t>
            </a:r>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生涯規劃講座</a:t>
            </a:r>
            <a:endParaRPr sz="1800">
              <a:solidFill>
                <a:schemeClr val="dk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46"/>
          <p:cNvSpPr txBox="1">
            <a:spLocks noGrp="1"/>
          </p:cNvSpPr>
          <p:nvPr>
            <p:ph type="title"/>
          </p:nvPr>
        </p:nvSpPr>
        <p:spPr>
          <a:xfrm>
            <a:off x="228600" y="1569149"/>
            <a:ext cx="6080348" cy="2019672"/>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15000"/>
              </a:lnSpc>
              <a:spcBef>
                <a:spcPts val="0"/>
              </a:spcBef>
              <a:spcAft>
                <a:spcPts val="0"/>
              </a:spcAft>
              <a:buClr>
                <a:schemeClr val="dk1"/>
              </a:buClr>
              <a:buSzPct val="100000"/>
              <a:buFont typeface="Palatino Linotype"/>
              <a:buNone/>
            </a:pPr>
            <a:r>
              <a:rPr lang="en-US" sz="4800" b="1" dirty="0">
                <a:solidFill>
                  <a:schemeClr val="dk1"/>
                </a:solidFill>
              </a:rPr>
              <a:t/>
            </a:r>
            <a:br>
              <a:rPr lang="en-US" sz="4800" b="1" dirty="0">
                <a:solidFill>
                  <a:schemeClr val="dk1"/>
                </a:solidFill>
              </a:rPr>
            </a:br>
            <a:r>
              <a:rPr lang="en-US" sz="2000" dirty="0">
                <a:solidFill>
                  <a:schemeClr val="dk1"/>
                </a:solidFill>
              </a:rPr>
              <a:t> - </a:t>
            </a:r>
            <a:r>
              <a:rPr lang="en-US" sz="2000" b="1" dirty="0">
                <a:solidFill>
                  <a:schemeClr val="dk1"/>
                </a:solidFill>
              </a:rPr>
              <a:t>New Annex </a:t>
            </a:r>
            <a:r>
              <a:rPr lang="en-US" sz="2000" b="1" dirty="0" err="1">
                <a:solidFill>
                  <a:schemeClr val="dk1"/>
                </a:solidFill>
              </a:rPr>
              <a:t>新翼綜合大樓</a:t>
            </a:r>
            <a:r>
              <a:rPr lang="en-US" sz="2000" b="1" dirty="0">
                <a:solidFill>
                  <a:schemeClr val="dk1"/>
                </a:solidFill>
              </a:rPr>
              <a:t/>
            </a:r>
            <a:br>
              <a:rPr lang="en-US" sz="2000" b="1" dirty="0">
                <a:solidFill>
                  <a:schemeClr val="dk1"/>
                </a:solidFill>
              </a:rPr>
            </a:br>
            <a:r>
              <a:rPr lang="en-US" sz="2000" b="1" dirty="0">
                <a:solidFill>
                  <a:schemeClr val="dk1"/>
                </a:solidFill>
              </a:rPr>
              <a:t> - Indoor Swimming Pool </a:t>
            </a:r>
            <a:r>
              <a:rPr lang="en-US" sz="2000" b="1" dirty="0" err="1">
                <a:solidFill>
                  <a:schemeClr val="dk1"/>
                </a:solidFill>
              </a:rPr>
              <a:t>室內泳池</a:t>
            </a:r>
            <a:r>
              <a:rPr lang="en-US" sz="2000" b="1" dirty="0">
                <a:solidFill>
                  <a:schemeClr val="dk1"/>
                </a:solidFill>
              </a:rPr>
              <a:t> </a:t>
            </a:r>
            <a:br>
              <a:rPr lang="en-US" sz="2000" b="1" dirty="0">
                <a:solidFill>
                  <a:schemeClr val="dk1"/>
                </a:solidFill>
              </a:rPr>
            </a:br>
            <a:r>
              <a:rPr lang="en-US" sz="2000" b="1" dirty="0">
                <a:solidFill>
                  <a:schemeClr val="dk1"/>
                </a:solidFill>
              </a:rPr>
              <a:t> - Student Hostel </a:t>
            </a:r>
            <a:r>
              <a:rPr lang="en-US" sz="2000" b="1" dirty="0" err="1">
                <a:solidFill>
                  <a:schemeClr val="dk1"/>
                </a:solidFill>
              </a:rPr>
              <a:t>學生宿舍</a:t>
            </a:r>
            <a:r>
              <a:rPr lang="en-US" sz="2000" b="1" dirty="0">
                <a:solidFill>
                  <a:schemeClr val="dk1"/>
                </a:solidFill>
              </a:rPr>
              <a:t/>
            </a:r>
            <a:br>
              <a:rPr lang="en-US" sz="2000" b="1" dirty="0">
                <a:solidFill>
                  <a:schemeClr val="dk1"/>
                </a:solidFill>
              </a:rPr>
            </a:br>
            <a:r>
              <a:rPr lang="en-US" sz="2000" b="1" dirty="0">
                <a:solidFill>
                  <a:schemeClr val="dk1"/>
                </a:solidFill>
              </a:rPr>
              <a:t> - Astronomy &amp; Planetarium </a:t>
            </a:r>
            <a:r>
              <a:rPr lang="en-US" sz="2000" b="1" dirty="0" err="1">
                <a:solidFill>
                  <a:schemeClr val="dk1"/>
                </a:solidFill>
              </a:rPr>
              <a:t>Centre</a:t>
            </a:r>
            <a:r>
              <a:rPr lang="en-US" sz="2000" b="1" dirty="0" err="1">
                <a:solidFill>
                  <a:schemeClr val="dk1"/>
                </a:solidFill>
                <a:sym typeface="Century Gothic"/>
              </a:rPr>
              <a:t>天文及全天候星象館</a:t>
            </a:r>
            <a:r>
              <a:rPr lang="en-US" sz="2000" b="1" dirty="0">
                <a:solidFill>
                  <a:schemeClr val="dk1"/>
                </a:solidFill>
                <a:sym typeface="Century Gothic"/>
              </a:rPr>
              <a:t/>
            </a:r>
            <a:br>
              <a:rPr lang="en-US" sz="2000" b="1" dirty="0">
                <a:solidFill>
                  <a:schemeClr val="dk1"/>
                </a:solidFill>
                <a:sym typeface="Century Gothic"/>
              </a:rPr>
            </a:br>
            <a:r>
              <a:rPr lang="en-US" sz="2000" b="1" dirty="0">
                <a:solidFill>
                  <a:schemeClr val="dk1"/>
                </a:solidFill>
              </a:rPr>
              <a:t> - Campus TV </a:t>
            </a:r>
            <a:r>
              <a:rPr lang="en-US" sz="2000" b="1" dirty="0" err="1">
                <a:solidFill>
                  <a:schemeClr val="dk1"/>
                </a:solidFill>
              </a:rPr>
              <a:t>校園電視台</a:t>
            </a:r>
            <a:r>
              <a:rPr lang="en-US" sz="3600" b="1" dirty="0">
                <a:solidFill>
                  <a:schemeClr val="dk1"/>
                </a:solidFill>
              </a:rPr>
              <a:t/>
            </a:r>
            <a:br>
              <a:rPr lang="en-US" sz="3600" b="1" dirty="0">
                <a:solidFill>
                  <a:schemeClr val="dk1"/>
                </a:solidFill>
              </a:rPr>
            </a:br>
            <a:r>
              <a:rPr lang="en-US" sz="2000" b="1" dirty="0">
                <a:solidFill>
                  <a:schemeClr val="dk1"/>
                </a:solidFill>
              </a:rPr>
              <a:t> - Chinese Medicine Research Centre </a:t>
            </a:r>
            <a:r>
              <a:rPr lang="en-US" sz="2000" b="1" dirty="0" err="1">
                <a:solidFill>
                  <a:schemeClr val="dk1"/>
                </a:solidFill>
                <a:latin typeface="PMingLiu"/>
                <a:ea typeface="PMingLiu"/>
                <a:cs typeface="PMingLiu"/>
                <a:sym typeface="PMingLiu"/>
              </a:rPr>
              <a:t>中藥研究中心</a:t>
            </a:r>
            <a:endParaRPr b="1" dirty="0">
              <a:solidFill>
                <a:schemeClr val="dk1"/>
              </a:solidFill>
            </a:endParaRPr>
          </a:p>
        </p:txBody>
      </p:sp>
      <p:pic>
        <p:nvPicPr>
          <p:cNvPr id="518" name="Google Shape;518;p46" descr="C:\Users\kyyam\Pictures\Prospectus 2017-18\Prospectus 2017\P.17\3.JPG"/>
          <p:cNvPicPr preferRelativeResize="0"/>
          <p:nvPr/>
        </p:nvPicPr>
        <p:blipFill rotWithShape="1">
          <a:blip r:embed="rId3">
            <a:alphaModFix/>
          </a:blip>
          <a:srcRect/>
          <a:stretch/>
        </p:blipFill>
        <p:spPr>
          <a:xfrm>
            <a:off x="6187676" y="1228713"/>
            <a:ext cx="2064098" cy="3222679"/>
          </a:xfrm>
          <a:prstGeom prst="rect">
            <a:avLst/>
          </a:prstGeom>
          <a:noFill/>
          <a:ln>
            <a:noFill/>
          </a:ln>
        </p:spPr>
      </p:pic>
      <p:sp>
        <p:nvSpPr>
          <p:cNvPr id="519" name="Google Shape;519;p46"/>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520" name="Google Shape;520;p46"/>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46</a:t>
            </a:fld>
            <a:endParaRPr/>
          </a:p>
        </p:txBody>
      </p:sp>
      <p:sp>
        <p:nvSpPr>
          <p:cNvPr id="521" name="Google Shape;521;p46"/>
          <p:cNvSpPr/>
          <p:nvPr/>
        </p:nvSpPr>
        <p:spPr>
          <a:xfrm>
            <a:off x="659165" y="184154"/>
            <a:ext cx="7265635" cy="13849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Palatino Linotype"/>
                <a:ea typeface="Palatino Linotype"/>
                <a:cs typeface="Palatino Linotype"/>
                <a:sym typeface="Palatino Linotype"/>
              </a:rPr>
              <a:t> </a:t>
            </a:r>
            <a:r>
              <a:rPr lang="en-US" sz="4000" b="1">
                <a:solidFill>
                  <a:srgbClr val="0070C0"/>
                </a:solidFill>
                <a:latin typeface="Palatino Linotype"/>
                <a:ea typeface="Palatino Linotype"/>
                <a:cs typeface="Palatino Linotype"/>
                <a:sym typeface="Palatino Linotype"/>
              </a:rPr>
              <a:t>State-Of-The-Art Facilities</a:t>
            </a:r>
            <a:br>
              <a:rPr lang="en-US" sz="4000" b="1">
                <a:solidFill>
                  <a:srgbClr val="0070C0"/>
                </a:solidFill>
                <a:latin typeface="Palatino Linotype"/>
                <a:ea typeface="Palatino Linotype"/>
                <a:cs typeface="Palatino Linotype"/>
                <a:sym typeface="Palatino Linotype"/>
              </a:rPr>
            </a:br>
            <a:r>
              <a:rPr lang="en-US" sz="4000" b="1">
                <a:solidFill>
                  <a:srgbClr val="0070C0"/>
                </a:solidFill>
                <a:latin typeface="Palatino Linotype"/>
                <a:ea typeface="Palatino Linotype"/>
                <a:cs typeface="Palatino Linotype"/>
                <a:sym typeface="Palatino Linotype"/>
              </a:rPr>
              <a:t> 一流設施</a:t>
            </a:r>
            <a:endParaRPr sz="4000">
              <a:solidFill>
                <a:schemeClr val="dk1"/>
              </a:solidFill>
              <a:latin typeface="Arial"/>
              <a:ea typeface="Arial"/>
              <a:cs typeface="Arial"/>
              <a:sym typeface="Arial"/>
            </a:endParaRPr>
          </a:p>
        </p:txBody>
      </p:sp>
      <p:pic>
        <p:nvPicPr>
          <p:cNvPr id="522" name="Google Shape;522;p46" descr="32"/>
          <p:cNvPicPr preferRelativeResize="0">
            <a:picLocks noGrp="1"/>
          </p:cNvPicPr>
          <p:nvPr>
            <p:ph type="body" idx="1"/>
          </p:nvPr>
        </p:nvPicPr>
        <p:blipFill rotWithShape="1">
          <a:blip r:embed="rId4">
            <a:alphaModFix/>
          </a:blip>
          <a:srcRect/>
          <a:stretch/>
        </p:blipFill>
        <p:spPr>
          <a:xfrm>
            <a:off x="659165" y="3960511"/>
            <a:ext cx="3046615" cy="2024149"/>
          </a:xfrm>
          <a:prstGeom prst="rect">
            <a:avLst/>
          </a:prstGeom>
          <a:noFill/>
          <a:ln>
            <a:noFill/>
          </a:ln>
        </p:spPr>
      </p:pic>
      <p:pic>
        <p:nvPicPr>
          <p:cNvPr id="523" name="Google Shape;523;p46" descr="30"/>
          <p:cNvPicPr preferRelativeResize="0"/>
          <p:nvPr/>
        </p:nvPicPr>
        <p:blipFill rotWithShape="1">
          <a:blip r:embed="rId5">
            <a:alphaModFix/>
          </a:blip>
          <a:srcRect/>
          <a:stretch/>
        </p:blipFill>
        <p:spPr>
          <a:xfrm>
            <a:off x="4156528" y="4521136"/>
            <a:ext cx="3313688" cy="220033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47"/>
          <p:cNvSpPr txBox="1">
            <a:spLocks noGrp="1"/>
          </p:cNvSpPr>
          <p:nvPr>
            <p:ph type="title"/>
          </p:nvPr>
        </p:nvSpPr>
        <p:spPr>
          <a:xfrm>
            <a:off x="457200" y="304800"/>
            <a:ext cx="8229600" cy="762000"/>
          </a:xfrm>
          <a:prstGeom prst="rect">
            <a:avLst/>
          </a:prstGeom>
          <a:noFill/>
          <a:ln>
            <a:noFill/>
          </a:ln>
        </p:spPr>
        <p:txBody>
          <a:bodyPr spcFirstLastPara="1" wrap="square" lIns="91425" tIns="45700" rIns="91425" bIns="45700" anchor="b" anchorCtr="0">
            <a:noAutofit/>
          </a:bodyPr>
          <a:lstStyle/>
          <a:p>
            <a:pPr marL="0" lvl="0" indent="0" algn="ctr" rtl="0">
              <a:lnSpc>
                <a:spcPct val="145000"/>
              </a:lnSpc>
              <a:spcBef>
                <a:spcPts val="0"/>
              </a:spcBef>
              <a:spcAft>
                <a:spcPts val="0"/>
              </a:spcAft>
              <a:buClr>
                <a:srgbClr val="0070C0"/>
              </a:buClr>
              <a:buSzPts val="4000"/>
              <a:buFont typeface="Palatino Linotype"/>
              <a:buNone/>
            </a:pPr>
            <a:r>
              <a:rPr lang="en-US" sz="4000" b="1">
                <a:solidFill>
                  <a:srgbClr val="0070C0"/>
                </a:solidFill>
              </a:rPr>
              <a:t>Student Hostel 學生宿舍</a:t>
            </a:r>
            <a:endParaRPr sz="4000" b="1">
              <a:solidFill>
                <a:srgbClr val="0070C0"/>
              </a:solidFill>
            </a:endParaRPr>
          </a:p>
        </p:txBody>
      </p:sp>
      <p:pic>
        <p:nvPicPr>
          <p:cNvPr id="530" name="Google Shape;530;p47" descr="N:\Peter\selected Photo from 13 to 18\_DSC5959.JPG"/>
          <p:cNvPicPr preferRelativeResize="0">
            <a:picLocks noGrp="1"/>
          </p:cNvPicPr>
          <p:nvPr>
            <p:ph type="body" idx="1"/>
          </p:nvPr>
        </p:nvPicPr>
        <p:blipFill rotWithShape="1">
          <a:blip r:embed="rId3">
            <a:alphaModFix/>
          </a:blip>
          <a:srcRect/>
          <a:stretch/>
        </p:blipFill>
        <p:spPr>
          <a:xfrm>
            <a:off x="3124200" y="4592115"/>
            <a:ext cx="3531640" cy="2172544"/>
          </a:xfrm>
          <a:prstGeom prst="rect">
            <a:avLst/>
          </a:prstGeom>
          <a:noFill/>
          <a:ln>
            <a:noFill/>
          </a:ln>
        </p:spPr>
      </p:pic>
      <p:pic>
        <p:nvPicPr>
          <p:cNvPr id="531" name="Google Shape;531;p47"/>
          <p:cNvPicPr preferRelativeResize="0"/>
          <p:nvPr/>
        </p:nvPicPr>
        <p:blipFill rotWithShape="1">
          <a:blip r:embed="rId4">
            <a:alphaModFix/>
          </a:blip>
          <a:srcRect/>
          <a:stretch/>
        </p:blipFill>
        <p:spPr>
          <a:xfrm>
            <a:off x="5767156" y="3111615"/>
            <a:ext cx="3333017" cy="2220622"/>
          </a:xfrm>
          <a:prstGeom prst="rect">
            <a:avLst/>
          </a:prstGeom>
          <a:noFill/>
          <a:ln>
            <a:noFill/>
          </a:ln>
        </p:spPr>
      </p:pic>
      <p:pic>
        <p:nvPicPr>
          <p:cNvPr id="532" name="Google Shape;532;p47"/>
          <p:cNvPicPr preferRelativeResize="0"/>
          <p:nvPr/>
        </p:nvPicPr>
        <p:blipFill rotWithShape="1">
          <a:blip r:embed="rId5">
            <a:alphaModFix/>
          </a:blip>
          <a:srcRect/>
          <a:stretch/>
        </p:blipFill>
        <p:spPr>
          <a:xfrm>
            <a:off x="0" y="3331414"/>
            <a:ext cx="3531640" cy="2352956"/>
          </a:xfrm>
          <a:prstGeom prst="rect">
            <a:avLst/>
          </a:prstGeom>
          <a:noFill/>
          <a:ln>
            <a:noFill/>
          </a:ln>
        </p:spPr>
      </p:pic>
      <p:sp>
        <p:nvSpPr>
          <p:cNvPr id="533" name="Google Shape;533;p47"/>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534" name="Google Shape;534;p47"/>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47</a:t>
            </a:fld>
            <a:endParaRPr/>
          </a:p>
        </p:txBody>
      </p:sp>
      <p:pic>
        <p:nvPicPr>
          <p:cNvPr id="535" name="Google Shape;535;p47"/>
          <p:cNvPicPr preferRelativeResize="0"/>
          <p:nvPr/>
        </p:nvPicPr>
        <p:blipFill rotWithShape="1">
          <a:blip r:embed="rId6">
            <a:alphaModFix/>
          </a:blip>
          <a:srcRect t="18428" r="3415" b="41600"/>
          <a:stretch/>
        </p:blipFill>
        <p:spPr>
          <a:xfrm>
            <a:off x="1524000" y="1341374"/>
            <a:ext cx="5703411" cy="1770241"/>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48"/>
          <p:cNvSpPr txBox="1">
            <a:spLocks noGrp="1"/>
          </p:cNvSpPr>
          <p:nvPr>
            <p:ph type="body" idx="1"/>
          </p:nvPr>
        </p:nvSpPr>
        <p:spPr>
          <a:xfrm>
            <a:off x="457200" y="1752600"/>
            <a:ext cx="8229600" cy="43735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400"/>
              <a:buNone/>
            </a:pPr>
            <a:r>
              <a:rPr lang="en-US">
                <a:solidFill>
                  <a:schemeClr val="dk1"/>
                </a:solidFill>
              </a:rPr>
              <a:t>- </a:t>
            </a:r>
            <a:r>
              <a:rPr lang="en-US" b="1">
                <a:solidFill>
                  <a:schemeClr val="dk1"/>
                </a:solidFill>
              </a:rPr>
              <a:t>Race Track 跑道</a:t>
            </a:r>
            <a:br>
              <a:rPr lang="en-US" b="1">
                <a:solidFill>
                  <a:schemeClr val="dk1"/>
                </a:solidFill>
              </a:rPr>
            </a:br>
            <a:r>
              <a:rPr lang="en-US" b="1">
                <a:solidFill>
                  <a:schemeClr val="dk1"/>
                </a:solidFill>
              </a:rPr>
              <a:t>- 3 Multi-Function School Halls 三個多用途禮堂</a:t>
            </a:r>
            <a:r>
              <a:rPr lang="en-US" b="1">
                <a:solidFill>
                  <a:srgbClr val="FF0000"/>
                </a:solidFill>
              </a:rPr>
              <a:t/>
            </a:r>
            <a:br>
              <a:rPr lang="en-US" b="1">
                <a:solidFill>
                  <a:srgbClr val="FF0000"/>
                </a:solidFill>
              </a:rPr>
            </a:br>
            <a:endParaRPr b="1"/>
          </a:p>
        </p:txBody>
      </p:sp>
      <p:pic>
        <p:nvPicPr>
          <p:cNvPr id="542" name="Google Shape;542;p48" descr="N:\Peter\selected Photo from 13 to 18\_DSC5908.JPG"/>
          <p:cNvPicPr preferRelativeResize="0"/>
          <p:nvPr/>
        </p:nvPicPr>
        <p:blipFill rotWithShape="1">
          <a:blip r:embed="rId3">
            <a:alphaModFix/>
          </a:blip>
          <a:srcRect/>
          <a:stretch/>
        </p:blipFill>
        <p:spPr>
          <a:xfrm>
            <a:off x="4499992" y="3450386"/>
            <a:ext cx="4672784" cy="2874214"/>
          </a:xfrm>
          <a:prstGeom prst="rect">
            <a:avLst/>
          </a:prstGeom>
          <a:noFill/>
          <a:ln>
            <a:noFill/>
          </a:ln>
        </p:spPr>
      </p:pic>
      <p:sp>
        <p:nvSpPr>
          <p:cNvPr id="543" name="Google Shape;543;p48"/>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544" name="Google Shape;544;p48"/>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48</a:t>
            </a:fld>
            <a:endParaRPr/>
          </a:p>
        </p:txBody>
      </p:sp>
      <p:sp>
        <p:nvSpPr>
          <p:cNvPr id="545" name="Google Shape;545;p48"/>
          <p:cNvSpPr/>
          <p:nvPr/>
        </p:nvSpPr>
        <p:spPr>
          <a:xfrm>
            <a:off x="811565" y="191252"/>
            <a:ext cx="7265635" cy="13849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Palatino Linotype"/>
                <a:ea typeface="Palatino Linotype"/>
                <a:cs typeface="Palatino Linotype"/>
                <a:sym typeface="Palatino Linotype"/>
              </a:rPr>
              <a:t> </a:t>
            </a:r>
            <a:r>
              <a:rPr lang="en-US" sz="4000" b="1">
                <a:solidFill>
                  <a:srgbClr val="0070C0"/>
                </a:solidFill>
                <a:latin typeface="Palatino Linotype"/>
                <a:ea typeface="Palatino Linotype"/>
                <a:cs typeface="Palatino Linotype"/>
                <a:sym typeface="Palatino Linotype"/>
              </a:rPr>
              <a:t>State-Of-The-Art Facilities</a:t>
            </a:r>
            <a:br>
              <a:rPr lang="en-US" sz="4000" b="1">
                <a:solidFill>
                  <a:srgbClr val="0070C0"/>
                </a:solidFill>
                <a:latin typeface="Palatino Linotype"/>
                <a:ea typeface="Palatino Linotype"/>
                <a:cs typeface="Palatino Linotype"/>
                <a:sym typeface="Palatino Linotype"/>
              </a:rPr>
            </a:br>
            <a:r>
              <a:rPr lang="en-US" sz="4000" b="1">
                <a:solidFill>
                  <a:srgbClr val="0070C0"/>
                </a:solidFill>
                <a:latin typeface="Palatino Linotype"/>
                <a:ea typeface="Palatino Linotype"/>
                <a:cs typeface="Palatino Linotype"/>
                <a:sym typeface="Palatino Linotype"/>
              </a:rPr>
              <a:t> 一流設施</a:t>
            </a:r>
            <a:endParaRPr sz="4000">
              <a:solidFill>
                <a:schemeClr val="dk1"/>
              </a:solidFill>
              <a:latin typeface="Arial"/>
              <a:ea typeface="Arial"/>
              <a:cs typeface="Arial"/>
              <a:sym typeface="Arial"/>
            </a:endParaRPr>
          </a:p>
        </p:txBody>
      </p:sp>
      <p:pic>
        <p:nvPicPr>
          <p:cNvPr id="546" name="Google Shape;546;p48" descr="A picture containing outdoor, building, grass, sitting&#10;&#10;Description automatically generated"/>
          <p:cNvPicPr preferRelativeResize="0"/>
          <p:nvPr/>
        </p:nvPicPr>
        <p:blipFill rotWithShape="1">
          <a:blip r:embed="rId4">
            <a:alphaModFix/>
          </a:blip>
          <a:srcRect/>
          <a:stretch/>
        </p:blipFill>
        <p:spPr>
          <a:xfrm>
            <a:off x="659164" y="2895600"/>
            <a:ext cx="3684235" cy="2652277"/>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49"/>
          <p:cNvSpPr txBox="1">
            <a:spLocks noGrp="1"/>
          </p:cNvSpPr>
          <p:nvPr>
            <p:ph type="title"/>
          </p:nvPr>
        </p:nvSpPr>
        <p:spPr>
          <a:xfrm>
            <a:off x="4953000" y="4114800"/>
            <a:ext cx="4191000" cy="1550112"/>
          </a:xfrm>
          <a:prstGeom prst="rect">
            <a:avLst/>
          </a:prstGeom>
          <a:noFill/>
          <a:ln>
            <a:noFill/>
          </a:ln>
        </p:spPr>
        <p:txBody>
          <a:bodyPr spcFirstLastPara="1" wrap="square" lIns="91425" tIns="45700" rIns="91425" bIns="45700" anchor="b" anchorCtr="0">
            <a:normAutofit/>
          </a:bodyPr>
          <a:lstStyle/>
          <a:p>
            <a:pPr marL="0" lvl="0" indent="0" algn="ctr" rtl="0">
              <a:lnSpc>
                <a:spcPct val="80000"/>
              </a:lnSpc>
              <a:spcBef>
                <a:spcPts val="0"/>
              </a:spcBef>
              <a:spcAft>
                <a:spcPts val="0"/>
              </a:spcAft>
              <a:buClr>
                <a:srgbClr val="0070C0"/>
              </a:buClr>
              <a:buSzPts val="2900"/>
              <a:buFont typeface="Palatino Linotype"/>
              <a:buNone/>
            </a:pPr>
            <a:r>
              <a:rPr lang="en-US" sz="2900" b="1">
                <a:solidFill>
                  <a:srgbClr val="0070C0"/>
                </a:solidFill>
              </a:rPr>
              <a:t>STEAM Lab – Innovation Centre</a:t>
            </a:r>
            <a:br>
              <a:rPr lang="en-US" sz="2900" b="1">
                <a:solidFill>
                  <a:srgbClr val="0070C0"/>
                </a:solidFill>
              </a:rPr>
            </a:br>
            <a:r>
              <a:rPr lang="en-US" sz="2900" b="1">
                <a:solidFill>
                  <a:srgbClr val="0070C0"/>
                </a:solidFill>
              </a:rPr>
              <a:t>STEAM 研習室 – 創新科技中心</a:t>
            </a:r>
            <a:endParaRPr sz="2900" b="1">
              <a:solidFill>
                <a:srgbClr val="0070C0"/>
              </a:solidFill>
            </a:endParaRPr>
          </a:p>
        </p:txBody>
      </p:sp>
      <p:pic>
        <p:nvPicPr>
          <p:cNvPr id="552" name="Google Shape;552;p49"/>
          <p:cNvPicPr preferRelativeResize="0"/>
          <p:nvPr/>
        </p:nvPicPr>
        <p:blipFill rotWithShape="1">
          <a:blip r:embed="rId3">
            <a:alphaModFix/>
          </a:blip>
          <a:srcRect l="22568" r="29847" b="3"/>
          <a:stretch/>
        </p:blipFill>
        <p:spPr>
          <a:xfrm>
            <a:off x="1147708" y="529843"/>
            <a:ext cx="3120339" cy="3049204"/>
          </a:xfrm>
          <a:prstGeom prst="rect">
            <a:avLst/>
          </a:prstGeom>
          <a:noFill/>
          <a:ln>
            <a:noFill/>
          </a:ln>
        </p:spPr>
      </p:pic>
      <p:pic>
        <p:nvPicPr>
          <p:cNvPr id="553" name="Google Shape;553;p49"/>
          <p:cNvPicPr preferRelativeResize="0"/>
          <p:nvPr/>
        </p:nvPicPr>
        <p:blipFill rotWithShape="1">
          <a:blip r:embed="rId4">
            <a:alphaModFix/>
          </a:blip>
          <a:srcRect b="2924"/>
          <a:stretch/>
        </p:blipFill>
        <p:spPr>
          <a:xfrm>
            <a:off x="76200" y="3752038"/>
            <a:ext cx="4655605" cy="2587367"/>
          </a:xfrm>
          <a:prstGeom prst="rect">
            <a:avLst/>
          </a:prstGeom>
          <a:noFill/>
          <a:ln>
            <a:noFill/>
          </a:ln>
        </p:spPr>
      </p:pic>
      <p:pic>
        <p:nvPicPr>
          <p:cNvPr id="554" name="Google Shape;554;p49"/>
          <p:cNvPicPr preferRelativeResize="0"/>
          <p:nvPr/>
        </p:nvPicPr>
        <p:blipFill rotWithShape="1">
          <a:blip r:embed="rId5">
            <a:alphaModFix/>
          </a:blip>
          <a:srcRect l="20629" r="20612" b="3"/>
          <a:stretch/>
        </p:blipFill>
        <p:spPr>
          <a:xfrm>
            <a:off x="4561840" y="198271"/>
            <a:ext cx="3120339" cy="3026833"/>
          </a:xfrm>
          <a:prstGeom prst="rect">
            <a:avLst/>
          </a:prstGeom>
          <a:noFill/>
          <a:ln>
            <a:noFill/>
          </a:ln>
        </p:spPr>
      </p:pic>
      <p:sp>
        <p:nvSpPr>
          <p:cNvPr id="555" name="Google Shape;555;p49"/>
          <p:cNvSpPr txBox="1"/>
          <p:nvPr/>
        </p:nvSpPr>
        <p:spPr>
          <a:xfrm>
            <a:off x="4767365" y="5897994"/>
            <a:ext cx="222726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000000"/>
                </a:solidFill>
                <a:latin typeface="Times New Roman"/>
                <a:ea typeface="Times New Roman"/>
                <a:cs typeface="Times New Roman"/>
                <a:sym typeface="Times New Roman"/>
              </a:rPr>
              <a:t>“Garage” workshop </a:t>
            </a:r>
            <a:endParaRPr/>
          </a:p>
          <a:p>
            <a:pPr marL="0" marR="0" lvl="0" indent="0" algn="l" rtl="0">
              <a:spcBef>
                <a:spcPts val="0"/>
              </a:spcBef>
              <a:spcAft>
                <a:spcPts val="0"/>
              </a:spcAft>
              <a:buNone/>
            </a:pPr>
            <a:r>
              <a:rPr lang="en-US" sz="2000">
                <a:solidFill>
                  <a:srgbClr val="000000"/>
                </a:solidFill>
                <a:latin typeface="Times New Roman"/>
                <a:ea typeface="Times New Roman"/>
                <a:cs typeface="Times New Roman"/>
                <a:sym typeface="Times New Roman"/>
              </a:rPr>
              <a:t>「Garage」 </a:t>
            </a:r>
            <a:r>
              <a:rPr lang="en-US" sz="2000">
                <a:solidFill>
                  <a:srgbClr val="000000"/>
                </a:solidFill>
                <a:latin typeface="Palatino Linotype"/>
                <a:ea typeface="Palatino Linotype"/>
                <a:cs typeface="Palatino Linotype"/>
                <a:sym typeface="Palatino Linotype"/>
              </a:rPr>
              <a:t>工房</a:t>
            </a:r>
            <a:endParaRPr sz="2000">
              <a:solidFill>
                <a:srgbClr val="000000"/>
              </a:solidFill>
              <a:latin typeface="Palatino Linotype"/>
              <a:ea typeface="Palatino Linotype"/>
              <a:cs typeface="Palatino Linotype"/>
              <a:sym typeface="Palatino Linotype"/>
            </a:endParaRPr>
          </a:p>
        </p:txBody>
      </p:sp>
      <p:sp>
        <p:nvSpPr>
          <p:cNvPr id="556" name="Google Shape;556;p49"/>
          <p:cNvSpPr txBox="1"/>
          <p:nvPr/>
        </p:nvSpPr>
        <p:spPr>
          <a:xfrm>
            <a:off x="3974255" y="3225104"/>
            <a:ext cx="4571993" cy="707886"/>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a:solidFill>
                  <a:srgbClr val="000000"/>
                </a:solidFill>
                <a:latin typeface="Times New Roman"/>
                <a:ea typeface="Times New Roman"/>
                <a:cs typeface="Times New Roman"/>
                <a:sym typeface="Times New Roman"/>
              </a:rPr>
              <a:t>Multi-purpose shared space</a:t>
            </a:r>
            <a:endParaRPr sz="2000">
              <a:solidFill>
                <a:srgbClr val="000000"/>
              </a:solidFill>
              <a:latin typeface="Times New Roman"/>
              <a:ea typeface="Times New Roman"/>
              <a:cs typeface="Times New Roman"/>
              <a:sym typeface="Times New Roman"/>
            </a:endParaRPr>
          </a:p>
          <a:p>
            <a:pPr marL="0" marR="0" lvl="0" indent="0" algn="r" rtl="0">
              <a:spcBef>
                <a:spcPts val="0"/>
              </a:spcBef>
              <a:spcAft>
                <a:spcPts val="0"/>
              </a:spcAft>
              <a:buNone/>
            </a:pPr>
            <a:r>
              <a:rPr lang="en-US" sz="2000">
                <a:solidFill>
                  <a:srgbClr val="000000"/>
                </a:solidFill>
                <a:latin typeface="Palatino Linotype"/>
                <a:ea typeface="Palatino Linotype"/>
                <a:cs typeface="Palatino Linotype"/>
                <a:sym typeface="Palatino Linotype"/>
              </a:rPr>
              <a:t>多用途共享空間</a:t>
            </a:r>
            <a:endParaRPr sz="2000">
              <a:solidFill>
                <a:schemeClr val="dk1"/>
              </a:solidFill>
              <a:latin typeface="Palatino Linotype"/>
              <a:ea typeface="Palatino Linotype"/>
              <a:cs typeface="Palatino Linotype"/>
              <a:sym typeface="Palatino Linotyp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551"/>
                                        </p:tgtEl>
                                        <p:attrNameLst>
                                          <p:attrName>style.visibility</p:attrName>
                                        </p:attrNameLst>
                                      </p:cBhvr>
                                      <p:to>
                                        <p:strVal val="visible"/>
                                      </p:to>
                                    </p:set>
                                    <p:animEffect transition="in" filter="fade">
                                      <p:cBhvr>
                                        <p:cTn id="7" dur="400"/>
                                        <p:tgtEl>
                                          <p:spTgt spid="5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5"/>
          <p:cNvSpPr txBox="1">
            <a:spLocks noGrp="1"/>
          </p:cNvSpPr>
          <p:nvPr>
            <p:ph type="title"/>
          </p:nvPr>
        </p:nvSpPr>
        <p:spPr>
          <a:xfrm>
            <a:off x="457200" y="0"/>
            <a:ext cx="822960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45000"/>
              </a:lnSpc>
              <a:spcBef>
                <a:spcPts val="0"/>
              </a:spcBef>
              <a:spcAft>
                <a:spcPts val="0"/>
              </a:spcAft>
              <a:buClr>
                <a:srgbClr val="0070C0"/>
              </a:buClr>
              <a:buSzPts val="4000"/>
              <a:buFont typeface="Palatino Linotype"/>
              <a:buNone/>
            </a:pPr>
            <a:r>
              <a:rPr lang="en-US" sz="4000" b="1">
                <a:solidFill>
                  <a:srgbClr val="0070C0"/>
                </a:solidFill>
              </a:rPr>
              <a:t>Features of IB Learning </a:t>
            </a:r>
            <a:br>
              <a:rPr lang="en-US" sz="4000" b="1">
                <a:solidFill>
                  <a:srgbClr val="0070C0"/>
                </a:solidFill>
              </a:rPr>
            </a:br>
            <a:r>
              <a:rPr lang="en-US" sz="4000" b="1">
                <a:solidFill>
                  <a:srgbClr val="0070C0"/>
                </a:solidFill>
              </a:rPr>
              <a:t>IB</a:t>
            </a:r>
            <a:r>
              <a:rPr lang="en-US" sz="4000" b="1">
                <a:solidFill>
                  <a:srgbClr val="0070C0"/>
                </a:solidFill>
                <a:latin typeface="Century Gothic"/>
                <a:ea typeface="Century Gothic"/>
                <a:cs typeface="Century Gothic"/>
                <a:sym typeface="Century Gothic"/>
              </a:rPr>
              <a:t>學習的特色</a:t>
            </a:r>
            <a:endParaRPr sz="4000" b="1">
              <a:solidFill>
                <a:srgbClr val="0070C0"/>
              </a:solidFill>
              <a:latin typeface="Century Gothic"/>
              <a:ea typeface="Century Gothic"/>
              <a:cs typeface="Century Gothic"/>
              <a:sym typeface="Century Gothic"/>
            </a:endParaRPr>
          </a:p>
        </p:txBody>
      </p:sp>
      <p:sp>
        <p:nvSpPr>
          <p:cNvPr id="129" name="Google Shape;129;p5"/>
          <p:cNvSpPr txBox="1">
            <a:spLocks noGrp="1"/>
          </p:cNvSpPr>
          <p:nvPr>
            <p:ph type="body" idx="1"/>
          </p:nvPr>
        </p:nvSpPr>
        <p:spPr>
          <a:xfrm>
            <a:off x="438912" y="2286000"/>
            <a:ext cx="8229600" cy="4525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0"/>
              <a:buNone/>
            </a:pPr>
            <a:r>
              <a:rPr lang="en-US" sz="3000" b="1" u="sng">
                <a:solidFill>
                  <a:schemeClr val="dk1"/>
                </a:solidFill>
              </a:rPr>
              <a:t>1. Cultivating knowledgeable learners</a:t>
            </a:r>
            <a:br>
              <a:rPr lang="en-US" sz="3000" b="1" u="sng">
                <a:solidFill>
                  <a:schemeClr val="dk1"/>
                </a:solidFill>
              </a:rPr>
            </a:br>
            <a:r>
              <a:rPr lang="en-US" sz="3000" b="1">
                <a:solidFill>
                  <a:schemeClr val="dk1"/>
                </a:solidFill>
              </a:rPr>
              <a:t>    </a:t>
            </a:r>
            <a:r>
              <a:rPr lang="en-US" sz="3000" b="1" u="sng">
                <a:solidFill>
                  <a:schemeClr val="dk1"/>
                </a:solidFill>
              </a:rPr>
              <a:t>培育學識淵博的學生</a:t>
            </a:r>
            <a:endParaRPr sz="3000" b="1" u="sng">
              <a:solidFill>
                <a:schemeClr val="dk1"/>
              </a:solidFill>
            </a:endParaRPr>
          </a:p>
          <a:p>
            <a:pPr marL="342900" lvl="0" indent="-247650" algn="l" rtl="0">
              <a:spcBef>
                <a:spcPts val="300"/>
              </a:spcBef>
              <a:spcAft>
                <a:spcPts val="0"/>
              </a:spcAft>
              <a:buClr>
                <a:srgbClr val="7F7F7F"/>
              </a:buClr>
              <a:buSzPts val="1500"/>
              <a:buNone/>
            </a:pPr>
            <a:endParaRPr sz="1500" b="1">
              <a:solidFill>
                <a:schemeClr val="dk1"/>
              </a:solidFill>
            </a:endParaRPr>
          </a:p>
          <a:p>
            <a:pPr marL="342900" lvl="0" indent="-342900" algn="l" rtl="0">
              <a:spcBef>
                <a:spcPts val="500"/>
              </a:spcBef>
              <a:spcAft>
                <a:spcPts val="0"/>
              </a:spcAft>
              <a:buClr>
                <a:schemeClr val="dk1"/>
              </a:buClr>
              <a:buSzPts val="2500"/>
              <a:buChar char="•"/>
            </a:pPr>
            <a:r>
              <a:rPr lang="en-US" sz="2500" b="1">
                <a:solidFill>
                  <a:schemeClr val="dk1"/>
                </a:solidFill>
              </a:rPr>
              <a:t>Broad knowledge base</a:t>
            </a:r>
            <a:br>
              <a:rPr lang="en-US" sz="2500" b="1">
                <a:solidFill>
                  <a:schemeClr val="dk1"/>
                </a:solidFill>
              </a:rPr>
            </a:br>
            <a:r>
              <a:rPr lang="en-US" sz="2500" b="1">
                <a:solidFill>
                  <a:schemeClr val="dk1"/>
                </a:solidFill>
              </a:rPr>
              <a:t>廣闊的知識基礎</a:t>
            </a:r>
            <a:endParaRPr sz="2500" b="1">
              <a:solidFill>
                <a:schemeClr val="dk1"/>
              </a:solidFill>
            </a:endParaRPr>
          </a:p>
          <a:p>
            <a:pPr marL="342900" lvl="0" indent="-342900" algn="l" rtl="0">
              <a:spcBef>
                <a:spcPts val="500"/>
              </a:spcBef>
              <a:spcAft>
                <a:spcPts val="0"/>
              </a:spcAft>
              <a:buClr>
                <a:schemeClr val="dk1"/>
              </a:buClr>
              <a:buSzPts val="2500"/>
              <a:buChar char="•"/>
            </a:pPr>
            <a:r>
              <a:rPr lang="en-US" sz="2500" b="1">
                <a:solidFill>
                  <a:schemeClr val="dk1"/>
                </a:solidFill>
              </a:rPr>
              <a:t>Student-centered and interactive learning</a:t>
            </a:r>
            <a:br>
              <a:rPr lang="en-US" sz="2500" b="1">
                <a:solidFill>
                  <a:schemeClr val="dk1"/>
                </a:solidFill>
              </a:rPr>
            </a:br>
            <a:r>
              <a:rPr lang="en-US" sz="2500" b="1">
                <a:solidFill>
                  <a:schemeClr val="dk1"/>
                </a:solidFill>
              </a:rPr>
              <a:t>學生為本及互動學習</a:t>
            </a:r>
            <a:endParaRPr sz="2500" b="1">
              <a:solidFill>
                <a:schemeClr val="dk1"/>
              </a:solidFill>
            </a:endParaRPr>
          </a:p>
          <a:p>
            <a:pPr marL="342900" lvl="0" indent="-342900" algn="l" rtl="0">
              <a:spcBef>
                <a:spcPts val="500"/>
              </a:spcBef>
              <a:spcAft>
                <a:spcPts val="0"/>
              </a:spcAft>
              <a:buClr>
                <a:schemeClr val="dk1"/>
              </a:buClr>
              <a:buSzPts val="2500"/>
              <a:buChar char="•"/>
            </a:pPr>
            <a:r>
              <a:rPr lang="en-US" sz="2500" b="1">
                <a:solidFill>
                  <a:schemeClr val="dk1"/>
                </a:solidFill>
              </a:rPr>
              <a:t>Self-directed and inquiry-based learning</a:t>
            </a:r>
            <a:br>
              <a:rPr lang="en-US" sz="2500" b="1">
                <a:solidFill>
                  <a:schemeClr val="dk1"/>
                </a:solidFill>
              </a:rPr>
            </a:br>
            <a:r>
              <a:rPr lang="en-US" sz="2500" b="1">
                <a:solidFill>
                  <a:schemeClr val="dk1"/>
                </a:solidFill>
              </a:rPr>
              <a:t>自主探究學習</a:t>
            </a:r>
            <a:endParaRPr sz="2500" b="1">
              <a:solidFill>
                <a:schemeClr val="dk1"/>
              </a:solidFill>
            </a:endParaRPr>
          </a:p>
          <a:p>
            <a:pPr marL="342900" lvl="0" indent="-152400" algn="l" rtl="0">
              <a:spcBef>
                <a:spcPts val="600"/>
              </a:spcBef>
              <a:spcAft>
                <a:spcPts val="0"/>
              </a:spcAft>
              <a:buClr>
                <a:srgbClr val="7F7F7F"/>
              </a:buClr>
              <a:buSzPts val="3000"/>
              <a:buNone/>
            </a:pPr>
            <a:endParaRPr sz="3000" b="1"/>
          </a:p>
        </p:txBody>
      </p:sp>
      <p:sp>
        <p:nvSpPr>
          <p:cNvPr id="130" name="Google Shape;130;p5"/>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131" name="Google Shape;131;p5"/>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50"/>
          <p:cNvSpPr txBox="1">
            <a:spLocks noGrp="1"/>
          </p:cNvSpPr>
          <p:nvPr>
            <p:ph type="title"/>
          </p:nvPr>
        </p:nvSpPr>
        <p:spPr>
          <a:xfrm>
            <a:off x="4090129" y="4191000"/>
            <a:ext cx="4848966" cy="1516014"/>
          </a:xfrm>
          <a:prstGeom prst="rect">
            <a:avLst/>
          </a:prstGeom>
          <a:noFill/>
          <a:ln>
            <a:noFill/>
          </a:ln>
        </p:spPr>
        <p:txBody>
          <a:bodyPr spcFirstLastPara="1" wrap="square" lIns="91425" tIns="45700" rIns="91425" bIns="45700" anchor="b" anchorCtr="0">
            <a:normAutofit/>
          </a:bodyPr>
          <a:lstStyle/>
          <a:p>
            <a:pPr marL="0" lvl="0" indent="0" algn="ctr" rtl="0">
              <a:lnSpc>
                <a:spcPct val="80000"/>
              </a:lnSpc>
              <a:spcBef>
                <a:spcPts val="0"/>
              </a:spcBef>
              <a:spcAft>
                <a:spcPts val="0"/>
              </a:spcAft>
              <a:buClr>
                <a:srgbClr val="0070C0"/>
              </a:buClr>
              <a:buSzPts val="4700"/>
              <a:buFont typeface="Palatino Linotype"/>
              <a:buNone/>
            </a:pPr>
            <a:r>
              <a:rPr lang="en-US" sz="4700">
                <a:solidFill>
                  <a:srgbClr val="0070C0"/>
                </a:solidFill>
              </a:rPr>
              <a:t>Smart Library </a:t>
            </a:r>
            <a:br>
              <a:rPr lang="en-US" sz="4700">
                <a:solidFill>
                  <a:srgbClr val="0070C0"/>
                </a:solidFill>
              </a:rPr>
            </a:br>
            <a:r>
              <a:rPr lang="en-US" sz="4700">
                <a:solidFill>
                  <a:srgbClr val="0070C0"/>
                </a:solidFill>
              </a:rPr>
              <a:t>智能圖書館</a:t>
            </a:r>
            <a:endParaRPr sz="4700">
              <a:solidFill>
                <a:srgbClr val="0070C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22963"/>
            <a:ext cx="4313382" cy="323503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1769" y="43872"/>
            <a:ext cx="4772121" cy="3579091"/>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53"/>
          <p:cNvSpPr txBox="1">
            <a:spLocks noGrp="1"/>
          </p:cNvSpPr>
          <p:nvPr>
            <p:ph type="ctrTitle"/>
          </p:nvPr>
        </p:nvSpPr>
        <p:spPr>
          <a:xfrm>
            <a:off x="662213" y="2209800"/>
            <a:ext cx="7772400" cy="22098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0070C0"/>
              </a:buClr>
              <a:buSzPts val="6000"/>
              <a:buFont typeface="Palatino Linotype"/>
              <a:buNone/>
            </a:pPr>
            <a:r>
              <a:rPr lang="en-US" sz="6000" b="1">
                <a:solidFill>
                  <a:srgbClr val="0070C0"/>
                </a:solidFill>
              </a:rPr>
              <a:t>School Policies</a:t>
            </a:r>
            <a:br>
              <a:rPr lang="en-US" sz="6000" b="1">
                <a:solidFill>
                  <a:srgbClr val="0070C0"/>
                </a:solidFill>
              </a:rPr>
            </a:br>
            <a:r>
              <a:rPr lang="en-US" sz="6000" b="1">
                <a:solidFill>
                  <a:srgbClr val="0070C0"/>
                </a:solidFill>
              </a:rPr>
              <a:t>學校政策</a:t>
            </a:r>
            <a:endParaRPr sz="6000">
              <a:solidFill>
                <a:srgbClr val="0070C0"/>
              </a:solidFill>
            </a:endParaRPr>
          </a:p>
        </p:txBody>
      </p:sp>
      <p:sp>
        <p:nvSpPr>
          <p:cNvPr id="585" name="Google Shape;585;p53"/>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51</a:t>
            </a:fld>
            <a:endParaRPr/>
          </a:p>
        </p:txBody>
      </p:sp>
      <p:sp>
        <p:nvSpPr>
          <p:cNvPr id="586" name="Google Shape;586;p53"/>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54"/>
          <p:cNvSpPr txBox="1">
            <a:spLocks noGrp="1"/>
          </p:cNvSpPr>
          <p:nvPr>
            <p:ph type="title"/>
          </p:nvPr>
        </p:nvSpPr>
        <p:spPr>
          <a:xfrm>
            <a:off x="457200" y="0"/>
            <a:ext cx="8229600" cy="1323440"/>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0070C0"/>
              </a:buClr>
              <a:buSzPts val="4000"/>
              <a:buFont typeface="Palatino Linotype"/>
              <a:buNone/>
            </a:pPr>
            <a:r>
              <a:rPr lang="en-US" sz="4000" b="1">
                <a:solidFill>
                  <a:srgbClr val="0070C0"/>
                </a:solidFill>
              </a:rPr>
              <a:t>NPLC – Assessment Policy</a:t>
            </a:r>
            <a:br>
              <a:rPr lang="en-US" sz="4000" b="1">
                <a:solidFill>
                  <a:srgbClr val="0070C0"/>
                </a:solidFill>
              </a:rPr>
            </a:br>
            <a:r>
              <a:rPr lang="en-US" sz="4000" b="1">
                <a:solidFill>
                  <a:srgbClr val="0070C0"/>
                </a:solidFill>
              </a:rPr>
              <a:t>顏寶鈴書院 – 評核政策</a:t>
            </a:r>
            <a:endParaRPr sz="4000" b="1">
              <a:solidFill>
                <a:srgbClr val="0070C0"/>
              </a:solidFill>
            </a:endParaRPr>
          </a:p>
        </p:txBody>
      </p:sp>
      <p:sp>
        <p:nvSpPr>
          <p:cNvPr id="592" name="Google Shape;592;p54"/>
          <p:cNvSpPr txBox="1"/>
          <p:nvPr/>
        </p:nvSpPr>
        <p:spPr>
          <a:xfrm>
            <a:off x="2399909" y="1295400"/>
            <a:ext cx="4267198" cy="861774"/>
          </a:xfrm>
          <a:prstGeom prst="rect">
            <a:avLst/>
          </a:prstGeom>
          <a:gradFill>
            <a:gsLst>
              <a:gs pos="0">
                <a:srgbClr val="FFFF7E"/>
              </a:gs>
              <a:gs pos="50000">
                <a:srgbClr val="FFFFB1"/>
              </a:gs>
              <a:gs pos="100000">
                <a:srgbClr val="FFFFD9"/>
              </a:gs>
            </a:gsLst>
            <a:path path="circle">
              <a:fillToRect l="50000" t="50000" r="50000" b="50000"/>
            </a:path>
            <a:tileRect/>
          </a:gradFill>
          <a:ln w="952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500">
                <a:solidFill>
                  <a:schemeClr val="dk1"/>
                </a:solidFill>
                <a:latin typeface="Palatino Linotype"/>
                <a:ea typeface="Palatino Linotype"/>
                <a:cs typeface="Palatino Linotype"/>
                <a:sym typeface="Palatino Linotype"/>
              </a:rPr>
              <a:t>F4 &amp; F5 NPL grades</a:t>
            </a:r>
            <a:endParaRPr/>
          </a:p>
          <a:p>
            <a:pPr marL="0" marR="0" lvl="0" indent="0" algn="ctr" rtl="0">
              <a:spcBef>
                <a:spcPts val="0"/>
              </a:spcBef>
              <a:spcAft>
                <a:spcPts val="0"/>
              </a:spcAft>
              <a:buNone/>
            </a:pPr>
            <a:r>
              <a:rPr lang="en-US" sz="2500">
                <a:solidFill>
                  <a:schemeClr val="dk1"/>
                </a:solidFill>
                <a:latin typeface="Palatino Linotype"/>
                <a:ea typeface="Palatino Linotype"/>
                <a:cs typeface="Palatino Linotype"/>
                <a:sym typeface="Palatino Linotype"/>
              </a:rPr>
              <a:t>中四及中五校內成績</a:t>
            </a:r>
            <a:endParaRPr sz="2500">
              <a:solidFill>
                <a:schemeClr val="dk1"/>
              </a:solidFill>
              <a:latin typeface="Palatino Linotype"/>
              <a:ea typeface="Palatino Linotype"/>
              <a:cs typeface="Palatino Linotype"/>
              <a:sym typeface="Palatino Linotype"/>
            </a:endParaRPr>
          </a:p>
        </p:txBody>
      </p:sp>
      <p:cxnSp>
        <p:nvCxnSpPr>
          <p:cNvPr id="593" name="Google Shape;593;p54"/>
          <p:cNvCxnSpPr/>
          <p:nvPr/>
        </p:nvCxnSpPr>
        <p:spPr>
          <a:xfrm>
            <a:off x="2030390" y="2438400"/>
            <a:ext cx="5105400" cy="0"/>
          </a:xfrm>
          <a:prstGeom prst="straightConnector1">
            <a:avLst/>
          </a:prstGeom>
          <a:noFill/>
          <a:ln w="9525" cap="flat" cmpd="sng">
            <a:solidFill>
              <a:schemeClr val="dk1"/>
            </a:solidFill>
            <a:prstDash val="solid"/>
            <a:round/>
            <a:headEnd type="none" w="sm" len="sm"/>
            <a:tailEnd type="none" w="sm" len="sm"/>
          </a:ln>
        </p:spPr>
      </p:cxnSp>
      <p:sp>
        <p:nvSpPr>
          <p:cNvPr id="594" name="Google Shape;594;p54"/>
          <p:cNvSpPr txBox="1"/>
          <p:nvPr/>
        </p:nvSpPr>
        <p:spPr>
          <a:xfrm>
            <a:off x="201590" y="2895600"/>
            <a:ext cx="3657600" cy="1015663"/>
          </a:xfrm>
          <a:prstGeom prst="rect">
            <a:avLst/>
          </a:prstGeom>
          <a:gradFill>
            <a:gsLst>
              <a:gs pos="0">
                <a:srgbClr val="8CDE9E"/>
              </a:gs>
              <a:gs pos="50000">
                <a:srgbClr val="BAE8C3"/>
              </a:gs>
              <a:gs pos="100000">
                <a:srgbClr val="DEF2E1"/>
              </a:gs>
            </a:gsLst>
            <a:path path="circle">
              <a:fillToRect l="50000" t="50000" r="50000" b="50000"/>
            </a:path>
            <a:tileRect/>
          </a:gradFill>
          <a:ln w="952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dk1"/>
                </a:solidFill>
                <a:latin typeface="Palatino Linotype"/>
                <a:ea typeface="Palatino Linotype"/>
                <a:cs typeface="Palatino Linotype"/>
                <a:sym typeface="Palatino Linotype"/>
              </a:rPr>
              <a:t>Continuous Assessment</a:t>
            </a:r>
            <a:endParaRPr/>
          </a:p>
          <a:p>
            <a:pPr marL="0" marR="0" lvl="0" indent="0" algn="ctr" rtl="0">
              <a:spcBef>
                <a:spcPts val="0"/>
              </a:spcBef>
              <a:spcAft>
                <a:spcPts val="0"/>
              </a:spcAft>
              <a:buNone/>
            </a:pPr>
            <a:r>
              <a:rPr lang="en-US" sz="2000">
                <a:solidFill>
                  <a:schemeClr val="dk1"/>
                </a:solidFill>
                <a:latin typeface="Palatino Linotype"/>
                <a:ea typeface="Palatino Linotype"/>
                <a:cs typeface="Palatino Linotype"/>
                <a:sym typeface="Palatino Linotype"/>
              </a:rPr>
              <a:t>(% is subject-based)</a:t>
            </a:r>
            <a:endParaRPr/>
          </a:p>
          <a:p>
            <a:pPr marL="0" marR="0" lvl="0" indent="0" algn="ctr" rtl="0">
              <a:spcBef>
                <a:spcPts val="0"/>
              </a:spcBef>
              <a:spcAft>
                <a:spcPts val="0"/>
              </a:spcAft>
              <a:buNone/>
            </a:pPr>
            <a:r>
              <a:rPr lang="en-US" sz="2000">
                <a:solidFill>
                  <a:schemeClr val="dk1"/>
                </a:solidFill>
                <a:latin typeface="Palatino Linotype"/>
                <a:ea typeface="Palatino Linotype"/>
                <a:cs typeface="Palatino Linotype"/>
                <a:sym typeface="Palatino Linotype"/>
              </a:rPr>
              <a:t>平時分 (各科百分比不一)</a:t>
            </a:r>
            <a:endParaRPr sz="2000">
              <a:solidFill>
                <a:schemeClr val="dk1"/>
              </a:solidFill>
              <a:latin typeface="Palatino Linotype"/>
              <a:ea typeface="Palatino Linotype"/>
              <a:cs typeface="Palatino Linotype"/>
              <a:sym typeface="Palatino Linotype"/>
            </a:endParaRPr>
          </a:p>
        </p:txBody>
      </p:sp>
      <p:sp>
        <p:nvSpPr>
          <p:cNvPr id="595" name="Google Shape;595;p54"/>
          <p:cNvSpPr txBox="1"/>
          <p:nvPr/>
        </p:nvSpPr>
        <p:spPr>
          <a:xfrm>
            <a:off x="5029200" y="2607640"/>
            <a:ext cx="3657600" cy="1323439"/>
          </a:xfrm>
          <a:prstGeom prst="rect">
            <a:avLst/>
          </a:prstGeom>
          <a:gradFill>
            <a:gsLst>
              <a:gs pos="0">
                <a:srgbClr val="9FACDC"/>
              </a:gs>
              <a:gs pos="50000">
                <a:srgbClr val="C4CCE7"/>
              </a:gs>
              <a:gs pos="100000">
                <a:srgbClr val="E1E4F3"/>
              </a:gs>
            </a:gsLst>
            <a:path path="circle">
              <a:fillToRect l="50000" t="50000" r="50000" b="50000"/>
            </a:path>
            <a:tileRect/>
          </a:gradFill>
          <a:ln w="952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endParaRPr sz="2000" dirty="0">
              <a:solidFill>
                <a:schemeClr val="dk1"/>
              </a:solidFill>
              <a:latin typeface="Palatino Linotype"/>
              <a:ea typeface="Palatino Linotype"/>
              <a:cs typeface="Palatino Linotype"/>
              <a:sym typeface="Palatino Linotype"/>
            </a:endParaRPr>
          </a:p>
          <a:p>
            <a:pPr marL="0" marR="0" lvl="0" indent="0" algn="ctr" rtl="0">
              <a:spcBef>
                <a:spcPts val="0"/>
              </a:spcBef>
              <a:spcAft>
                <a:spcPts val="0"/>
              </a:spcAft>
              <a:buNone/>
            </a:pPr>
            <a:r>
              <a:rPr lang="en-US" sz="2000" dirty="0">
                <a:solidFill>
                  <a:schemeClr val="dk1"/>
                </a:solidFill>
                <a:latin typeface="Palatino Linotype"/>
                <a:ea typeface="Palatino Linotype"/>
                <a:cs typeface="Palatino Linotype"/>
                <a:sym typeface="Palatino Linotype"/>
              </a:rPr>
              <a:t>Term </a:t>
            </a:r>
            <a:r>
              <a:rPr lang="en-US" sz="2000" dirty="0" smtClean="0">
                <a:solidFill>
                  <a:schemeClr val="dk1"/>
                </a:solidFill>
                <a:latin typeface="Palatino Linotype"/>
                <a:ea typeface="Palatino Linotype"/>
                <a:cs typeface="Palatino Linotype"/>
                <a:sym typeface="Palatino Linotype"/>
              </a:rPr>
              <a:t>Tests </a:t>
            </a:r>
            <a:r>
              <a:rPr lang="en-US" sz="1800" dirty="0" err="1" smtClean="0">
                <a:solidFill>
                  <a:schemeClr val="dk1"/>
                </a:solidFill>
                <a:latin typeface="Palatino Linotype"/>
                <a:ea typeface="Palatino Linotype"/>
                <a:cs typeface="Palatino Linotype"/>
                <a:sym typeface="DFKai-SB"/>
              </a:rPr>
              <a:t>期中測驗</a:t>
            </a:r>
            <a:r>
              <a:rPr lang="en-US" sz="1800" dirty="0" smtClean="0">
                <a:solidFill>
                  <a:schemeClr val="dk1"/>
                </a:solidFill>
                <a:latin typeface="Palatino Linotype"/>
                <a:ea typeface="Palatino Linotype"/>
                <a:cs typeface="Palatino Linotype"/>
                <a:sym typeface="DFKai-SB"/>
              </a:rPr>
              <a:t> </a:t>
            </a:r>
            <a:r>
              <a:rPr lang="en-US" sz="2000" dirty="0" smtClean="0">
                <a:solidFill>
                  <a:schemeClr val="dk1"/>
                </a:solidFill>
                <a:latin typeface="Palatino Linotype"/>
                <a:ea typeface="Palatino Linotype"/>
                <a:cs typeface="Palatino Linotype"/>
                <a:sym typeface="Palatino Linotype"/>
              </a:rPr>
              <a:t>(</a:t>
            </a:r>
            <a:r>
              <a:rPr lang="en-US" sz="2000" dirty="0">
                <a:solidFill>
                  <a:schemeClr val="dk1"/>
                </a:solidFill>
                <a:latin typeface="Palatino Linotype"/>
                <a:ea typeface="Palatino Linotype"/>
                <a:cs typeface="Palatino Linotype"/>
                <a:sym typeface="Palatino Linotype"/>
              </a:rPr>
              <a:t>25%)</a:t>
            </a:r>
            <a:endParaRPr sz="2000" dirty="0">
              <a:solidFill>
                <a:schemeClr val="dk1"/>
              </a:solidFill>
              <a:latin typeface="DFKai-SB"/>
              <a:ea typeface="DFKai-SB"/>
              <a:cs typeface="DFKai-SB"/>
              <a:sym typeface="DFKai-SB"/>
            </a:endParaRPr>
          </a:p>
          <a:p>
            <a:pPr marL="0" marR="0" lvl="0" indent="0" algn="ctr" rtl="0">
              <a:spcBef>
                <a:spcPts val="0"/>
              </a:spcBef>
              <a:spcAft>
                <a:spcPts val="0"/>
              </a:spcAft>
              <a:buNone/>
            </a:pPr>
            <a:r>
              <a:rPr lang="en-US" sz="2000" dirty="0" smtClean="0">
                <a:solidFill>
                  <a:schemeClr val="dk1"/>
                </a:solidFill>
                <a:latin typeface="Palatino Linotype"/>
                <a:ea typeface="Palatino Linotype"/>
                <a:cs typeface="Palatino Linotype"/>
                <a:sym typeface="Palatino Linotype"/>
              </a:rPr>
              <a:t>Exams </a:t>
            </a:r>
            <a:r>
              <a:rPr lang="en-US" sz="1800" dirty="0" err="1" smtClean="0">
                <a:solidFill>
                  <a:schemeClr val="dk1"/>
                </a:solidFill>
                <a:latin typeface="Palatino Linotype"/>
                <a:ea typeface="Palatino Linotype"/>
                <a:cs typeface="Palatino Linotype"/>
                <a:sym typeface="DFKai-SB"/>
              </a:rPr>
              <a:t>考試</a:t>
            </a:r>
            <a:r>
              <a:rPr lang="en-US" sz="1800" dirty="0" smtClean="0">
                <a:solidFill>
                  <a:schemeClr val="dk1"/>
                </a:solidFill>
                <a:latin typeface="Palatino Linotype"/>
                <a:ea typeface="Palatino Linotype"/>
                <a:cs typeface="Palatino Linotype"/>
                <a:sym typeface="Palatino Linotype"/>
              </a:rPr>
              <a:t> </a:t>
            </a:r>
            <a:r>
              <a:rPr lang="en-US" sz="2000" dirty="0">
                <a:solidFill>
                  <a:schemeClr val="dk1"/>
                </a:solidFill>
                <a:latin typeface="Palatino Linotype"/>
                <a:ea typeface="Palatino Linotype"/>
                <a:cs typeface="Palatino Linotype"/>
                <a:sym typeface="Palatino Linotype"/>
              </a:rPr>
              <a:t>(75%)</a:t>
            </a:r>
            <a:endParaRPr dirty="0"/>
          </a:p>
          <a:p>
            <a:pPr marL="0" marR="0" lvl="0" indent="0" algn="ctr" rtl="0">
              <a:spcBef>
                <a:spcPts val="0"/>
              </a:spcBef>
              <a:spcAft>
                <a:spcPts val="0"/>
              </a:spcAft>
              <a:buNone/>
            </a:pPr>
            <a:endParaRPr sz="2000" dirty="0">
              <a:solidFill>
                <a:schemeClr val="dk1"/>
              </a:solidFill>
              <a:latin typeface="Palatino Linotype"/>
              <a:ea typeface="Palatino Linotype"/>
              <a:cs typeface="Palatino Linotype"/>
              <a:sym typeface="Palatino Linotype"/>
            </a:endParaRPr>
          </a:p>
        </p:txBody>
      </p:sp>
      <p:sp>
        <p:nvSpPr>
          <p:cNvPr id="596" name="Google Shape;596;p54"/>
          <p:cNvSpPr txBox="1"/>
          <p:nvPr/>
        </p:nvSpPr>
        <p:spPr>
          <a:xfrm>
            <a:off x="201590" y="4419600"/>
            <a:ext cx="3669080" cy="1323439"/>
          </a:xfrm>
          <a:prstGeom prst="rect">
            <a:avLst/>
          </a:prstGeom>
          <a:gradFill>
            <a:gsLst>
              <a:gs pos="0">
                <a:srgbClr val="E3B7B7"/>
              </a:gs>
              <a:gs pos="50000">
                <a:srgbClr val="EDD1D1"/>
              </a:gs>
              <a:gs pos="100000">
                <a:srgbClr val="F5E8E8"/>
              </a:gs>
            </a:gsLst>
            <a:path path="circle">
              <a:fillToRect l="50000" t="50000" r="50000" b="50000"/>
            </a:path>
            <a:tileRect/>
          </a:gradFill>
          <a:ln w="952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Palatino Linotype"/>
                <a:ea typeface="Palatino Linotype"/>
                <a:cs typeface="Palatino Linotype"/>
                <a:sym typeface="Palatino Linotype"/>
              </a:rPr>
              <a:t>IBDP assessment components + continuous school-based assessment</a:t>
            </a:r>
            <a:endParaRPr/>
          </a:p>
          <a:p>
            <a:pPr marL="0" marR="0" lvl="0" indent="0" algn="l" rtl="0">
              <a:spcBef>
                <a:spcPts val="0"/>
              </a:spcBef>
              <a:spcAft>
                <a:spcPts val="0"/>
              </a:spcAft>
              <a:buNone/>
            </a:pPr>
            <a:r>
              <a:rPr lang="en-US" sz="2000">
                <a:solidFill>
                  <a:schemeClr val="dk1"/>
                </a:solidFill>
                <a:latin typeface="Palatino Linotype"/>
                <a:ea typeface="Palatino Linotype"/>
                <a:cs typeface="Palatino Linotype"/>
                <a:sym typeface="Palatino Linotype"/>
              </a:rPr>
              <a:t>IBDP評核項目+持續校本評核</a:t>
            </a:r>
            <a:endParaRPr sz="2000">
              <a:solidFill>
                <a:schemeClr val="dk1"/>
              </a:solidFill>
              <a:latin typeface="Palatino Linotype"/>
              <a:ea typeface="Palatino Linotype"/>
              <a:cs typeface="Palatino Linotype"/>
              <a:sym typeface="Palatino Linotype"/>
            </a:endParaRPr>
          </a:p>
        </p:txBody>
      </p:sp>
      <p:sp>
        <p:nvSpPr>
          <p:cNvPr id="597" name="Google Shape;597;p54"/>
          <p:cNvSpPr txBox="1"/>
          <p:nvPr/>
        </p:nvSpPr>
        <p:spPr>
          <a:xfrm>
            <a:off x="5029200" y="4087303"/>
            <a:ext cx="3657600" cy="2308324"/>
          </a:xfrm>
          <a:prstGeom prst="rect">
            <a:avLst/>
          </a:prstGeom>
          <a:gradFill>
            <a:gsLst>
              <a:gs pos="0">
                <a:srgbClr val="9FACDC"/>
              </a:gs>
              <a:gs pos="50000">
                <a:srgbClr val="C4CCE7"/>
              </a:gs>
              <a:gs pos="100000">
                <a:srgbClr val="E1E4F3"/>
              </a:gs>
            </a:gsLst>
            <a:path path="circle">
              <a:fillToRect l="50000" t="50000" r="50000" b="50000"/>
            </a:path>
            <a:tileRect/>
          </a:gradFill>
          <a:ln w="952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1800"/>
              <a:buFont typeface="Arial"/>
              <a:buChar char="•"/>
            </a:pPr>
            <a:r>
              <a:rPr lang="en-US" sz="1800" dirty="0">
                <a:solidFill>
                  <a:schemeClr val="dk1"/>
                </a:solidFill>
                <a:latin typeface="Palatino Linotype"/>
                <a:ea typeface="Palatino Linotype"/>
                <a:cs typeface="Palatino Linotype"/>
                <a:sym typeface="Palatino Linotype"/>
              </a:rPr>
              <a:t>First Term Test (Oct)</a:t>
            </a:r>
            <a:endParaRPr dirty="0"/>
          </a:p>
          <a:p>
            <a:pPr marL="0" marR="0" lvl="0" indent="0" algn="l" rtl="0">
              <a:spcBef>
                <a:spcPts val="0"/>
              </a:spcBef>
              <a:spcAft>
                <a:spcPts val="0"/>
              </a:spcAft>
              <a:buNone/>
            </a:pPr>
            <a:r>
              <a:rPr lang="en-US" sz="1800" dirty="0">
                <a:solidFill>
                  <a:schemeClr val="dk1"/>
                </a:solidFill>
                <a:latin typeface="Palatino Linotype"/>
                <a:ea typeface="Palatino Linotype"/>
                <a:cs typeface="Palatino Linotype"/>
                <a:sym typeface="Palatino Linotype"/>
              </a:rPr>
              <a:t>        </a:t>
            </a:r>
            <a:r>
              <a:rPr lang="en-US" sz="1800" dirty="0" err="1">
                <a:solidFill>
                  <a:schemeClr val="dk1"/>
                </a:solidFill>
                <a:latin typeface="Palatino Linotype"/>
                <a:ea typeface="Palatino Linotype"/>
                <a:cs typeface="Palatino Linotype"/>
                <a:sym typeface="Palatino Linotype"/>
              </a:rPr>
              <a:t>上學期期中測驗</a:t>
            </a:r>
            <a:r>
              <a:rPr lang="en-US" sz="1800" dirty="0">
                <a:solidFill>
                  <a:schemeClr val="dk1"/>
                </a:solidFill>
                <a:latin typeface="Palatino Linotype"/>
                <a:ea typeface="Palatino Linotype"/>
                <a:cs typeface="Palatino Linotype"/>
                <a:sym typeface="Palatino Linotype"/>
              </a:rPr>
              <a:t>(</a:t>
            </a:r>
            <a:r>
              <a:rPr lang="en-US" sz="1800" dirty="0" err="1">
                <a:solidFill>
                  <a:schemeClr val="dk1"/>
                </a:solidFill>
                <a:latin typeface="Palatino Linotype"/>
                <a:ea typeface="Palatino Linotype"/>
                <a:cs typeface="Palatino Linotype"/>
                <a:sym typeface="Palatino Linotype"/>
              </a:rPr>
              <a:t>十月</a:t>
            </a:r>
            <a:r>
              <a:rPr lang="en-US" sz="1800" dirty="0">
                <a:solidFill>
                  <a:schemeClr val="dk1"/>
                </a:solidFill>
                <a:latin typeface="Palatino Linotype"/>
                <a:ea typeface="Palatino Linotype"/>
                <a:cs typeface="Palatino Linotype"/>
                <a:sym typeface="Palatino Linotype"/>
              </a:rPr>
              <a:t>)</a:t>
            </a:r>
            <a:endParaRPr sz="1800" dirty="0">
              <a:solidFill>
                <a:schemeClr val="dk1"/>
              </a:solidFill>
              <a:latin typeface="Palatino Linotype"/>
              <a:ea typeface="Palatino Linotype"/>
              <a:cs typeface="Palatino Linotype"/>
              <a:sym typeface="Palatino Linotype"/>
            </a:endParaRPr>
          </a:p>
          <a:p>
            <a:pPr marL="457200" marR="0" lvl="0" indent="-457200" algn="l" rtl="0">
              <a:spcBef>
                <a:spcPts val="0"/>
              </a:spcBef>
              <a:spcAft>
                <a:spcPts val="0"/>
              </a:spcAft>
              <a:buClr>
                <a:schemeClr val="dk1"/>
              </a:buClr>
              <a:buSzPts val="1800"/>
              <a:buFont typeface="Arial"/>
              <a:buChar char="•"/>
            </a:pPr>
            <a:r>
              <a:rPr lang="en-US" sz="1800" dirty="0">
                <a:solidFill>
                  <a:schemeClr val="dk1"/>
                </a:solidFill>
                <a:latin typeface="Palatino Linotype"/>
                <a:ea typeface="Palatino Linotype"/>
                <a:cs typeface="Palatino Linotype"/>
                <a:sym typeface="Palatino Linotype"/>
              </a:rPr>
              <a:t>First Term Exam (Jan)</a:t>
            </a:r>
            <a:br>
              <a:rPr lang="en-US" sz="1800" dirty="0">
                <a:solidFill>
                  <a:schemeClr val="dk1"/>
                </a:solidFill>
                <a:latin typeface="Palatino Linotype"/>
                <a:ea typeface="Palatino Linotype"/>
                <a:cs typeface="Palatino Linotype"/>
                <a:sym typeface="Palatino Linotype"/>
              </a:rPr>
            </a:br>
            <a:r>
              <a:rPr lang="en-US" sz="1800" dirty="0" err="1">
                <a:solidFill>
                  <a:schemeClr val="dk1"/>
                </a:solidFill>
                <a:latin typeface="Palatino Linotype"/>
                <a:ea typeface="Palatino Linotype"/>
                <a:cs typeface="Palatino Linotype"/>
                <a:sym typeface="Palatino Linotype"/>
              </a:rPr>
              <a:t>上學期考試</a:t>
            </a:r>
            <a:r>
              <a:rPr lang="en-US" sz="1800" dirty="0">
                <a:solidFill>
                  <a:schemeClr val="dk1"/>
                </a:solidFill>
                <a:latin typeface="Palatino Linotype"/>
                <a:ea typeface="Palatino Linotype"/>
                <a:cs typeface="Palatino Linotype"/>
                <a:sym typeface="Palatino Linotype"/>
              </a:rPr>
              <a:t> (</a:t>
            </a:r>
            <a:r>
              <a:rPr lang="en-US" sz="1800" dirty="0" err="1">
                <a:solidFill>
                  <a:schemeClr val="dk1"/>
                </a:solidFill>
                <a:latin typeface="Palatino Linotype"/>
                <a:ea typeface="Palatino Linotype"/>
                <a:cs typeface="Palatino Linotype"/>
                <a:sym typeface="Palatino Linotype"/>
              </a:rPr>
              <a:t>一月</a:t>
            </a:r>
            <a:r>
              <a:rPr lang="en-US" sz="1800" dirty="0">
                <a:solidFill>
                  <a:schemeClr val="dk1"/>
                </a:solidFill>
                <a:latin typeface="Palatino Linotype"/>
                <a:ea typeface="Palatino Linotype"/>
                <a:cs typeface="Palatino Linotype"/>
                <a:sym typeface="Palatino Linotype"/>
              </a:rPr>
              <a:t>)</a:t>
            </a:r>
            <a:endParaRPr dirty="0"/>
          </a:p>
          <a:p>
            <a:pPr marL="457200" marR="0" lvl="0" indent="-457200" algn="l" rtl="0">
              <a:spcBef>
                <a:spcPts val="0"/>
              </a:spcBef>
              <a:spcAft>
                <a:spcPts val="0"/>
              </a:spcAft>
              <a:buClr>
                <a:schemeClr val="dk1"/>
              </a:buClr>
              <a:buSzPts val="1800"/>
              <a:buFont typeface="Arial"/>
              <a:buChar char="•"/>
            </a:pPr>
            <a:r>
              <a:rPr lang="en-US" sz="1800" dirty="0">
                <a:solidFill>
                  <a:schemeClr val="dk1"/>
                </a:solidFill>
                <a:latin typeface="Palatino Linotype"/>
                <a:ea typeface="Palatino Linotype"/>
                <a:cs typeface="Palatino Linotype"/>
                <a:sym typeface="Palatino Linotype"/>
              </a:rPr>
              <a:t>Second Term Test (Mar)</a:t>
            </a:r>
            <a:endParaRPr dirty="0"/>
          </a:p>
          <a:p>
            <a:pPr marL="0" marR="0" lvl="0" indent="0" algn="l" rtl="0">
              <a:spcBef>
                <a:spcPts val="0"/>
              </a:spcBef>
              <a:spcAft>
                <a:spcPts val="0"/>
              </a:spcAft>
              <a:buNone/>
            </a:pPr>
            <a:r>
              <a:rPr lang="en-US" sz="1800" dirty="0">
                <a:solidFill>
                  <a:schemeClr val="dk1"/>
                </a:solidFill>
                <a:latin typeface="Arial"/>
                <a:ea typeface="Arial"/>
                <a:cs typeface="Arial"/>
                <a:sym typeface="Arial"/>
              </a:rPr>
              <a:t>      </a:t>
            </a:r>
            <a:r>
              <a:rPr lang="en-US" sz="1800" dirty="0" err="1">
                <a:solidFill>
                  <a:schemeClr val="dk1"/>
                </a:solidFill>
                <a:latin typeface="Arial"/>
                <a:ea typeface="Arial"/>
                <a:cs typeface="Arial"/>
                <a:sym typeface="Arial"/>
              </a:rPr>
              <a:t>下學期期中測驗</a:t>
            </a:r>
            <a:r>
              <a:rPr lang="en-US" sz="1800" dirty="0">
                <a:solidFill>
                  <a:schemeClr val="dk1"/>
                </a:solidFill>
                <a:latin typeface="Arial"/>
                <a:ea typeface="Arial"/>
                <a:cs typeface="Arial"/>
                <a:sym typeface="Arial"/>
              </a:rPr>
              <a:t>(</a:t>
            </a:r>
            <a:r>
              <a:rPr lang="en-US" sz="1800" dirty="0" err="1">
                <a:solidFill>
                  <a:schemeClr val="dk1"/>
                </a:solidFill>
                <a:latin typeface="Arial"/>
                <a:ea typeface="Arial"/>
                <a:cs typeface="Arial"/>
                <a:sym typeface="Arial"/>
              </a:rPr>
              <a:t>三月</a:t>
            </a:r>
            <a:r>
              <a:rPr lang="en-US" sz="1800" dirty="0">
                <a:solidFill>
                  <a:schemeClr val="dk1"/>
                </a:solidFill>
                <a:latin typeface="Arial"/>
                <a:ea typeface="Arial"/>
                <a:cs typeface="Arial"/>
                <a:sym typeface="Arial"/>
              </a:rPr>
              <a:t>)</a:t>
            </a:r>
            <a:endParaRPr sz="1800" dirty="0">
              <a:solidFill>
                <a:schemeClr val="dk1"/>
              </a:solidFill>
              <a:latin typeface="Palatino Linotype"/>
              <a:ea typeface="Palatino Linotype"/>
              <a:cs typeface="Palatino Linotype"/>
              <a:sym typeface="Palatino Linotype"/>
            </a:endParaRPr>
          </a:p>
          <a:p>
            <a:pPr marL="457200" marR="0" lvl="0" indent="-457200" algn="l" rtl="0">
              <a:spcBef>
                <a:spcPts val="0"/>
              </a:spcBef>
              <a:spcAft>
                <a:spcPts val="0"/>
              </a:spcAft>
              <a:buClr>
                <a:schemeClr val="dk1"/>
              </a:buClr>
              <a:buSzPts val="1800"/>
              <a:buFont typeface="Arial"/>
              <a:buChar char="•"/>
            </a:pPr>
            <a:r>
              <a:rPr lang="en-US" sz="1800" dirty="0">
                <a:solidFill>
                  <a:schemeClr val="dk1"/>
                </a:solidFill>
                <a:latin typeface="Palatino Linotype"/>
                <a:ea typeface="Palatino Linotype"/>
                <a:cs typeface="Palatino Linotype"/>
                <a:sym typeface="Palatino Linotype"/>
              </a:rPr>
              <a:t>Final Exam (June)</a:t>
            </a:r>
            <a:br>
              <a:rPr lang="en-US" sz="1800" dirty="0">
                <a:solidFill>
                  <a:schemeClr val="dk1"/>
                </a:solidFill>
                <a:latin typeface="Palatino Linotype"/>
                <a:ea typeface="Palatino Linotype"/>
                <a:cs typeface="Palatino Linotype"/>
                <a:sym typeface="Palatino Linotype"/>
              </a:rPr>
            </a:br>
            <a:r>
              <a:rPr lang="en-US" sz="1800" dirty="0" err="1">
                <a:solidFill>
                  <a:schemeClr val="dk1"/>
                </a:solidFill>
                <a:latin typeface="Palatino Linotype"/>
                <a:ea typeface="Palatino Linotype"/>
                <a:cs typeface="Palatino Linotype"/>
                <a:sym typeface="Palatino Linotype"/>
              </a:rPr>
              <a:t>期終考試</a:t>
            </a:r>
            <a:r>
              <a:rPr lang="en-US" sz="1800" dirty="0">
                <a:solidFill>
                  <a:schemeClr val="dk1"/>
                </a:solidFill>
                <a:latin typeface="Palatino Linotype"/>
                <a:ea typeface="Palatino Linotype"/>
                <a:cs typeface="Palatino Linotype"/>
                <a:sym typeface="Palatino Linotype"/>
              </a:rPr>
              <a:t> (</a:t>
            </a:r>
            <a:r>
              <a:rPr lang="en-US" sz="1800" dirty="0" err="1">
                <a:solidFill>
                  <a:schemeClr val="dk1"/>
                </a:solidFill>
                <a:latin typeface="Palatino Linotype"/>
                <a:ea typeface="Palatino Linotype"/>
                <a:cs typeface="Palatino Linotype"/>
                <a:sym typeface="Palatino Linotype"/>
              </a:rPr>
              <a:t>六月</a:t>
            </a:r>
            <a:r>
              <a:rPr lang="en-US" sz="1800" dirty="0">
                <a:solidFill>
                  <a:schemeClr val="dk1"/>
                </a:solidFill>
                <a:latin typeface="Palatino Linotype"/>
                <a:ea typeface="Palatino Linotype"/>
                <a:cs typeface="Palatino Linotype"/>
                <a:sym typeface="Palatino Linotype"/>
              </a:rPr>
              <a:t>)</a:t>
            </a:r>
            <a:endParaRPr sz="1800" dirty="0">
              <a:solidFill>
                <a:schemeClr val="dk1"/>
              </a:solidFill>
              <a:latin typeface="Palatino Linotype"/>
              <a:ea typeface="Palatino Linotype"/>
              <a:cs typeface="Palatino Linotype"/>
              <a:sym typeface="Palatino Linotype"/>
            </a:endParaRPr>
          </a:p>
        </p:txBody>
      </p:sp>
      <p:cxnSp>
        <p:nvCxnSpPr>
          <p:cNvPr id="598" name="Google Shape;598;p54"/>
          <p:cNvCxnSpPr>
            <a:endCxn id="592" idx="2"/>
          </p:cNvCxnSpPr>
          <p:nvPr/>
        </p:nvCxnSpPr>
        <p:spPr>
          <a:xfrm rot="10800000">
            <a:off x="4533508" y="2157174"/>
            <a:ext cx="0" cy="275400"/>
          </a:xfrm>
          <a:prstGeom prst="straightConnector1">
            <a:avLst/>
          </a:prstGeom>
          <a:noFill/>
          <a:ln w="9525" cap="flat" cmpd="sng">
            <a:solidFill>
              <a:schemeClr val="dk1"/>
            </a:solidFill>
            <a:prstDash val="solid"/>
            <a:round/>
            <a:headEnd type="none" w="sm" len="sm"/>
            <a:tailEnd type="none" w="sm" len="sm"/>
          </a:ln>
        </p:spPr>
      </p:cxnSp>
      <p:cxnSp>
        <p:nvCxnSpPr>
          <p:cNvPr id="599" name="Google Shape;599;p54"/>
          <p:cNvCxnSpPr/>
          <p:nvPr/>
        </p:nvCxnSpPr>
        <p:spPr>
          <a:xfrm rot="10800000">
            <a:off x="7135790" y="2432654"/>
            <a:ext cx="0" cy="174986"/>
          </a:xfrm>
          <a:prstGeom prst="straightConnector1">
            <a:avLst/>
          </a:prstGeom>
          <a:noFill/>
          <a:ln w="9525" cap="flat" cmpd="sng">
            <a:solidFill>
              <a:schemeClr val="dk1"/>
            </a:solidFill>
            <a:prstDash val="solid"/>
            <a:round/>
            <a:headEnd type="none" w="sm" len="sm"/>
            <a:tailEnd type="none" w="sm" len="sm"/>
          </a:ln>
        </p:spPr>
      </p:cxnSp>
      <p:cxnSp>
        <p:nvCxnSpPr>
          <p:cNvPr id="600" name="Google Shape;600;p54"/>
          <p:cNvCxnSpPr/>
          <p:nvPr/>
        </p:nvCxnSpPr>
        <p:spPr>
          <a:xfrm rot="10800000">
            <a:off x="2030390" y="2438400"/>
            <a:ext cx="0" cy="465736"/>
          </a:xfrm>
          <a:prstGeom prst="straightConnector1">
            <a:avLst/>
          </a:prstGeom>
          <a:noFill/>
          <a:ln w="9525" cap="flat" cmpd="sng">
            <a:solidFill>
              <a:schemeClr val="dk1"/>
            </a:solidFill>
            <a:prstDash val="solid"/>
            <a:round/>
            <a:headEnd type="none" w="sm" len="sm"/>
            <a:tailEnd type="none" w="sm" len="sm"/>
          </a:ln>
        </p:spPr>
      </p:cxnSp>
      <p:cxnSp>
        <p:nvCxnSpPr>
          <p:cNvPr id="601" name="Google Shape;601;p54"/>
          <p:cNvCxnSpPr/>
          <p:nvPr/>
        </p:nvCxnSpPr>
        <p:spPr>
          <a:xfrm rot="10800000">
            <a:off x="7135790" y="3931079"/>
            <a:ext cx="0" cy="156224"/>
          </a:xfrm>
          <a:prstGeom prst="straightConnector1">
            <a:avLst/>
          </a:prstGeom>
          <a:noFill/>
          <a:ln w="9525" cap="flat" cmpd="sng">
            <a:solidFill>
              <a:schemeClr val="dk1"/>
            </a:solidFill>
            <a:prstDash val="solid"/>
            <a:round/>
            <a:headEnd type="none" w="sm" len="sm"/>
            <a:tailEnd type="none" w="sm" len="sm"/>
          </a:ln>
        </p:spPr>
      </p:cxnSp>
      <p:cxnSp>
        <p:nvCxnSpPr>
          <p:cNvPr id="602" name="Google Shape;602;p54"/>
          <p:cNvCxnSpPr>
            <a:endCxn id="594" idx="2"/>
          </p:cNvCxnSpPr>
          <p:nvPr/>
        </p:nvCxnSpPr>
        <p:spPr>
          <a:xfrm rot="10800000">
            <a:off x="2030390" y="3911263"/>
            <a:ext cx="0" cy="508800"/>
          </a:xfrm>
          <a:prstGeom prst="straightConnector1">
            <a:avLst/>
          </a:prstGeom>
          <a:noFill/>
          <a:ln w="9525" cap="flat" cmpd="sng">
            <a:solidFill>
              <a:schemeClr val="dk1"/>
            </a:solidFill>
            <a:prstDash val="solid"/>
            <a:round/>
            <a:headEnd type="none" w="sm" len="sm"/>
            <a:tailEnd type="none" w="sm" len="sm"/>
          </a:ln>
        </p:spPr>
      </p:cxnSp>
      <p:sp>
        <p:nvSpPr>
          <p:cNvPr id="603" name="Google Shape;603;p54"/>
          <p:cNvSpPr txBox="1">
            <a:spLocks noGrp="1"/>
          </p:cNvSpPr>
          <p:nvPr>
            <p:ph type="ftr" idx="11"/>
          </p:nvPr>
        </p:nvSpPr>
        <p:spPr>
          <a:xfrm>
            <a:off x="681820" y="6356349"/>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604" name="Google Shape;604;p54"/>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55"/>
          <p:cNvSpPr txBox="1">
            <a:spLocks noGrp="1"/>
          </p:cNvSpPr>
          <p:nvPr>
            <p:ph type="title"/>
          </p:nvPr>
        </p:nvSpPr>
        <p:spPr>
          <a:xfrm>
            <a:off x="457200" y="177583"/>
            <a:ext cx="8229600" cy="1295399"/>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0070C0"/>
              </a:buClr>
              <a:buSzPts val="4000"/>
              <a:buFont typeface="Palatino Linotype"/>
              <a:buNone/>
            </a:pPr>
            <a:r>
              <a:rPr lang="en-US" sz="4000" b="1">
                <a:solidFill>
                  <a:srgbClr val="0070C0"/>
                </a:solidFill>
              </a:rPr>
              <a:t>IBDP – Assessment Policy</a:t>
            </a:r>
            <a:br>
              <a:rPr lang="en-US" sz="4000" b="1">
                <a:solidFill>
                  <a:srgbClr val="0070C0"/>
                </a:solidFill>
              </a:rPr>
            </a:br>
            <a:r>
              <a:rPr lang="en-US" sz="4000" b="1">
                <a:solidFill>
                  <a:srgbClr val="0070C0"/>
                </a:solidFill>
              </a:rPr>
              <a:t>IBDP – 評核政策</a:t>
            </a:r>
            <a:endParaRPr sz="4000" b="1">
              <a:solidFill>
                <a:srgbClr val="0070C0"/>
              </a:solidFill>
            </a:endParaRPr>
          </a:p>
        </p:txBody>
      </p:sp>
      <p:sp>
        <p:nvSpPr>
          <p:cNvPr id="610" name="Google Shape;610;p55"/>
          <p:cNvSpPr txBox="1"/>
          <p:nvPr/>
        </p:nvSpPr>
        <p:spPr>
          <a:xfrm>
            <a:off x="3245480" y="1447800"/>
            <a:ext cx="2667000" cy="1015663"/>
          </a:xfrm>
          <a:prstGeom prst="rect">
            <a:avLst/>
          </a:prstGeom>
          <a:gradFill>
            <a:gsLst>
              <a:gs pos="0">
                <a:srgbClr val="FFFF7E"/>
              </a:gs>
              <a:gs pos="50000">
                <a:srgbClr val="FFFFB1"/>
              </a:gs>
              <a:gs pos="100000">
                <a:srgbClr val="FFFFD9"/>
              </a:gs>
            </a:gsLst>
            <a:path path="circle">
              <a:fillToRect l="50000" t="50000" r="50000" b="50000"/>
            </a:path>
            <a:tileRect/>
          </a:gradFill>
          <a:ln w="952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chemeClr val="dk1"/>
                </a:solidFill>
                <a:latin typeface="Palatino Linotype"/>
                <a:ea typeface="Palatino Linotype"/>
                <a:cs typeface="Palatino Linotype"/>
                <a:sym typeface="Palatino Linotype"/>
              </a:rPr>
              <a:t> IB grades</a:t>
            </a:r>
            <a:endParaRPr/>
          </a:p>
          <a:p>
            <a:pPr marL="0" marR="0" lvl="0" indent="0" algn="ctr" rtl="0">
              <a:spcBef>
                <a:spcPts val="0"/>
              </a:spcBef>
              <a:spcAft>
                <a:spcPts val="0"/>
              </a:spcAft>
              <a:buNone/>
            </a:pPr>
            <a:r>
              <a:rPr lang="en-US" sz="3000">
                <a:solidFill>
                  <a:schemeClr val="dk1"/>
                </a:solidFill>
                <a:latin typeface="Palatino Linotype"/>
                <a:ea typeface="Palatino Linotype"/>
                <a:cs typeface="Palatino Linotype"/>
                <a:sym typeface="Palatino Linotype"/>
              </a:rPr>
              <a:t>IB成績</a:t>
            </a:r>
            <a:endParaRPr sz="3000">
              <a:solidFill>
                <a:schemeClr val="dk1"/>
              </a:solidFill>
              <a:latin typeface="Palatino Linotype"/>
              <a:ea typeface="Palatino Linotype"/>
              <a:cs typeface="Palatino Linotype"/>
              <a:sym typeface="Palatino Linotype"/>
            </a:endParaRPr>
          </a:p>
        </p:txBody>
      </p:sp>
      <p:sp>
        <p:nvSpPr>
          <p:cNvPr id="611" name="Google Shape;611;p55"/>
          <p:cNvSpPr txBox="1"/>
          <p:nvPr/>
        </p:nvSpPr>
        <p:spPr>
          <a:xfrm>
            <a:off x="432481" y="3392775"/>
            <a:ext cx="3927083" cy="2169784"/>
          </a:xfrm>
          <a:prstGeom prst="rect">
            <a:avLst/>
          </a:prstGeom>
          <a:gradFill>
            <a:gsLst>
              <a:gs pos="0">
                <a:srgbClr val="8CDE9E"/>
              </a:gs>
              <a:gs pos="50000">
                <a:srgbClr val="BAE8C3"/>
              </a:gs>
              <a:gs pos="100000">
                <a:srgbClr val="DEF2E1"/>
              </a:gs>
            </a:gsLst>
            <a:path path="circle">
              <a:fillToRect l="50000" t="50000" r="50000" b="50000"/>
            </a:path>
            <a:tileRect/>
          </a:gradFill>
          <a:ln w="952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500" dirty="0">
                <a:solidFill>
                  <a:schemeClr val="dk1"/>
                </a:solidFill>
                <a:latin typeface="Palatino Linotype"/>
                <a:ea typeface="Palatino Linotype"/>
                <a:cs typeface="Palatino Linotype"/>
                <a:sym typeface="Palatino Linotype"/>
              </a:rPr>
              <a:t>IBDP Internal Assessment &amp; Externally assessed Components (Year 1 &amp; 2)</a:t>
            </a:r>
            <a:endParaRPr dirty="0"/>
          </a:p>
          <a:p>
            <a:pPr marL="0" marR="0" lvl="0" indent="0" algn="ctr" rtl="0">
              <a:spcBef>
                <a:spcPts val="0"/>
              </a:spcBef>
              <a:spcAft>
                <a:spcPts val="0"/>
              </a:spcAft>
              <a:buNone/>
            </a:pPr>
            <a:endParaRPr sz="1000" dirty="0">
              <a:solidFill>
                <a:schemeClr val="dk1"/>
              </a:solidFill>
              <a:latin typeface="Palatino Linotype"/>
              <a:ea typeface="Palatino Linotype"/>
              <a:cs typeface="Palatino Linotype"/>
              <a:sym typeface="Palatino Linotype"/>
            </a:endParaRPr>
          </a:p>
          <a:p>
            <a:pPr marL="0" marR="0" lvl="0" indent="0" algn="ctr" rtl="0">
              <a:spcBef>
                <a:spcPts val="0"/>
              </a:spcBef>
              <a:spcAft>
                <a:spcPts val="0"/>
              </a:spcAft>
              <a:buNone/>
            </a:pPr>
            <a:r>
              <a:rPr lang="en-US" sz="2500" dirty="0" err="1">
                <a:solidFill>
                  <a:schemeClr val="dk1"/>
                </a:solidFill>
                <a:latin typeface="Palatino Linotype"/>
                <a:ea typeface="Palatino Linotype"/>
                <a:cs typeface="Palatino Linotype"/>
                <a:sym typeface="Palatino Linotype"/>
              </a:rPr>
              <a:t>IBDP校內評核及校外評分項目</a:t>
            </a:r>
            <a:r>
              <a:rPr lang="en-US" sz="2500" dirty="0">
                <a:solidFill>
                  <a:schemeClr val="dk1"/>
                </a:solidFill>
                <a:latin typeface="Palatino Linotype"/>
                <a:ea typeface="Palatino Linotype"/>
                <a:cs typeface="Palatino Linotype"/>
                <a:sym typeface="Palatino Linotype"/>
              </a:rPr>
              <a:t>(</a:t>
            </a:r>
            <a:r>
              <a:rPr lang="en-US" sz="2500" dirty="0" err="1">
                <a:solidFill>
                  <a:schemeClr val="dk1"/>
                </a:solidFill>
                <a:latin typeface="Palatino Linotype"/>
                <a:ea typeface="Palatino Linotype"/>
                <a:cs typeface="Palatino Linotype"/>
                <a:sym typeface="Palatino Linotype"/>
              </a:rPr>
              <a:t>中五及中六</a:t>
            </a:r>
            <a:r>
              <a:rPr lang="en-US" sz="2500" dirty="0">
                <a:solidFill>
                  <a:schemeClr val="dk1"/>
                </a:solidFill>
                <a:latin typeface="Palatino Linotype"/>
                <a:ea typeface="Palatino Linotype"/>
                <a:cs typeface="Palatino Linotype"/>
                <a:sym typeface="Palatino Linotype"/>
              </a:rPr>
              <a:t>)</a:t>
            </a:r>
            <a:endParaRPr sz="2500" dirty="0">
              <a:solidFill>
                <a:schemeClr val="dk1"/>
              </a:solidFill>
              <a:latin typeface="Palatino Linotype"/>
              <a:ea typeface="Palatino Linotype"/>
              <a:cs typeface="Palatino Linotype"/>
              <a:sym typeface="Palatino Linotype"/>
            </a:endParaRPr>
          </a:p>
        </p:txBody>
      </p:sp>
      <p:sp>
        <p:nvSpPr>
          <p:cNvPr id="612" name="Google Shape;612;p55"/>
          <p:cNvSpPr txBox="1"/>
          <p:nvPr/>
        </p:nvSpPr>
        <p:spPr>
          <a:xfrm>
            <a:off x="5068478" y="3383112"/>
            <a:ext cx="3657599" cy="2179487"/>
          </a:xfrm>
          <a:prstGeom prst="rect">
            <a:avLst/>
          </a:prstGeom>
          <a:gradFill>
            <a:gsLst>
              <a:gs pos="0">
                <a:srgbClr val="9FACDC"/>
              </a:gs>
              <a:gs pos="50000">
                <a:srgbClr val="C4CCE7"/>
              </a:gs>
              <a:gs pos="100000">
                <a:srgbClr val="E1E4F3"/>
              </a:gs>
            </a:gsLst>
            <a:path path="circle">
              <a:fillToRect l="50000" t="50000" r="50000" b="50000"/>
            </a:path>
            <a:tileRect/>
          </a:gradFill>
          <a:ln w="952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endParaRPr sz="800">
              <a:solidFill>
                <a:schemeClr val="dk1"/>
              </a:solidFill>
              <a:latin typeface="Palatino Linotype"/>
              <a:ea typeface="Palatino Linotype"/>
              <a:cs typeface="Palatino Linotype"/>
              <a:sym typeface="Palatino Linotype"/>
            </a:endParaRPr>
          </a:p>
          <a:p>
            <a:pPr marL="0" marR="0" lvl="0" indent="0" algn="ctr" rtl="0">
              <a:spcBef>
                <a:spcPts val="0"/>
              </a:spcBef>
              <a:spcAft>
                <a:spcPts val="0"/>
              </a:spcAft>
              <a:buNone/>
            </a:pPr>
            <a:r>
              <a:rPr lang="en-US" sz="2500">
                <a:solidFill>
                  <a:schemeClr val="dk1"/>
                </a:solidFill>
                <a:latin typeface="Palatino Linotype"/>
                <a:ea typeface="Palatino Linotype"/>
                <a:cs typeface="Palatino Linotype"/>
                <a:sym typeface="Palatino Linotype"/>
              </a:rPr>
              <a:t>IB Public Exam</a:t>
            </a:r>
            <a:br>
              <a:rPr lang="en-US" sz="2500">
                <a:solidFill>
                  <a:schemeClr val="dk1"/>
                </a:solidFill>
                <a:latin typeface="Palatino Linotype"/>
                <a:ea typeface="Palatino Linotype"/>
                <a:cs typeface="Palatino Linotype"/>
                <a:sym typeface="Palatino Linotype"/>
              </a:rPr>
            </a:br>
            <a:r>
              <a:rPr lang="en-US" sz="2500">
                <a:solidFill>
                  <a:schemeClr val="dk1"/>
                </a:solidFill>
                <a:latin typeface="Palatino Linotype"/>
                <a:ea typeface="Palatino Linotype"/>
                <a:cs typeface="Palatino Linotype"/>
                <a:sym typeface="Palatino Linotype"/>
              </a:rPr>
              <a:t>(Year  2) (May)</a:t>
            </a:r>
            <a:endParaRPr/>
          </a:p>
          <a:p>
            <a:pPr marL="0" marR="0" lvl="0" indent="0" algn="ctr" rtl="0">
              <a:spcBef>
                <a:spcPts val="0"/>
              </a:spcBef>
              <a:spcAft>
                <a:spcPts val="0"/>
              </a:spcAft>
              <a:buNone/>
            </a:pPr>
            <a:endParaRPr sz="1500">
              <a:solidFill>
                <a:schemeClr val="dk1"/>
              </a:solidFill>
              <a:latin typeface="Palatino Linotype"/>
              <a:ea typeface="Palatino Linotype"/>
              <a:cs typeface="Palatino Linotype"/>
              <a:sym typeface="Palatino Linotype"/>
            </a:endParaRPr>
          </a:p>
          <a:p>
            <a:pPr marL="0" marR="0" lvl="0" indent="0" algn="ctr" rtl="0">
              <a:spcBef>
                <a:spcPts val="0"/>
              </a:spcBef>
              <a:spcAft>
                <a:spcPts val="0"/>
              </a:spcAft>
              <a:buNone/>
            </a:pPr>
            <a:r>
              <a:rPr lang="en-US" sz="2500">
                <a:solidFill>
                  <a:schemeClr val="dk1"/>
                </a:solidFill>
                <a:latin typeface="Palatino Linotype"/>
                <a:ea typeface="Palatino Linotype"/>
                <a:cs typeface="Palatino Linotype"/>
                <a:sym typeface="Palatino Linotype"/>
              </a:rPr>
              <a:t>IB公開考試</a:t>
            </a:r>
            <a:br>
              <a:rPr lang="en-US" sz="2500">
                <a:solidFill>
                  <a:schemeClr val="dk1"/>
                </a:solidFill>
                <a:latin typeface="Palatino Linotype"/>
                <a:ea typeface="Palatino Linotype"/>
                <a:cs typeface="Palatino Linotype"/>
                <a:sym typeface="Palatino Linotype"/>
              </a:rPr>
            </a:br>
            <a:r>
              <a:rPr lang="en-US" sz="2500">
                <a:solidFill>
                  <a:schemeClr val="dk1"/>
                </a:solidFill>
                <a:latin typeface="Palatino Linotype"/>
                <a:ea typeface="Palatino Linotype"/>
                <a:cs typeface="Palatino Linotype"/>
                <a:sym typeface="Palatino Linotype"/>
              </a:rPr>
              <a:t>(中六) (五月)</a:t>
            </a:r>
            <a:endParaRPr/>
          </a:p>
          <a:p>
            <a:pPr marL="0" marR="0" lvl="0" indent="0" algn="ctr" rtl="0">
              <a:spcBef>
                <a:spcPts val="0"/>
              </a:spcBef>
              <a:spcAft>
                <a:spcPts val="0"/>
              </a:spcAft>
              <a:buNone/>
            </a:pPr>
            <a:endParaRPr sz="800">
              <a:solidFill>
                <a:schemeClr val="dk1"/>
              </a:solidFill>
              <a:latin typeface="Palatino Linotype"/>
              <a:ea typeface="Palatino Linotype"/>
              <a:cs typeface="Palatino Linotype"/>
              <a:sym typeface="Palatino Linotype"/>
            </a:endParaRPr>
          </a:p>
        </p:txBody>
      </p:sp>
      <p:cxnSp>
        <p:nvCxnSpPr>
          <p:cNvPr id="613" name="Google Shape;613;p55"/>
          <p:cNvCxnSpPr/>
          <p:nvPr/>
        </p:nvCxnSpPr>
        <p:spPr>
          <a:xfrm>
            <a:off x="2086952" y="2890188"/>
            <a:ext cx="5105400" cy="0"/>
          </a:xfrm>
          <a:prstGeom prst="straightConnector1">
            <a:avLst/>
          </a:prstGeom>
          <a:noFill/>
          <a:ln w="9525" cap="flat" cmpd="sng">
            <a:solidFill>
              <a:schemeClr val="dk1"/>
            </a:solidFill>
            <a:prstDash val="solid"/>
            <a:round/>
            <a:headEnd type="none" w="sm" len="sm"/>
            <a:tailEnd type="none" w="sm" len="sm"/>
          </a:ln>
        </p:spPr>
      </p:cxnSp>
      <p:cxnSp>
        <p:nvCxnSpPr>
          <p:cNvPr id="614" name="Google Shape;614;p55"/>
          <p:cNvCxnSpPr>
            <a:endCxn id="610" idx="2"/>
          </p:cNvCxnSpPr>
          <p:nvPr/>
        </p:nvCxnSpPr>
        <p:spPr>
          <a:xfrm rot="10800000">
            <a:off x="4578980" y="2463463"/>
            <a:ext cx="11100" cy="417300"/>
          </a:xfrm>
          <a:prstGeom prst="straightConnector1">
            <a:avLst/>
          </a:prstGeom>
          <a:noFill/>
          <a:ln w="9525" cap="flat" cmpd="sng">
            <a:solidFill>
              <a:schemeClr val="dk1"/>
            </a:solidFill>
            <a:prstDash val="solid"/>
            <a:round/>
            <a:headEnd type="none" w="sm" len="sm"/>
            <a:tailEnd type="none" w="sm" len="sm"/>
          </a:ln>
        </p:spPr>
      </p:cxnSp>
      <p:cxnSp>
        <p:nvCxnSpPr>
          <p:cNvPr id="615" name="Google Shape;615;p55"/>
          <p:cNvCxnSpPr/>
          <p:nvPr/>
        </p:nvCxnSpPr>
        <p:spPr>
          <a:xfrm rot="10800000">
            <a:off x="7192352" y="2890188"/>
            <a:ext cx="0" cy="492924"/>
          </a:xfrm>
          <a:prstGeom prst="straightConnector1">
            <a:avLst/>
          </a:prstGeom>
          <a:noFill/>
          <a:ln w="9525" cap="flat" cmpd="sng">
            <a:solidFill>
              <a:schemeClr val="dk1"/>
            </a:solidFill>
            <a:prstDash val="solid"/>
            <a:round/>
            <a:headEnd type="none" w="sm" len="sm"/>
            <a:tailEnd type="none" w="sm" len="sm"/>
          </a:ln>
        </p:spPr>
      </p:cxnSp>
      <p:cxnSp>
        <p:nvCxnSpPr>
          <p:cNvPr id="616" name="Google Shape;616;p55"/>
          <p:cNvCxnSpPr/>
          <p:nvPr/>
        </p:nvCxnSpPr>
        <p:spPr>
          <a:xfrm rot="10800000">
            <a:off x="2086952" y="2890188"/>
            <a:ext cx="0" cy="492924"/>
          </a:xfrm>
          <a:prstGeom prst="straightConnector1">
            <a:avLst/>
          </a:prstGeom>
          <a:noFill/>
          <a:ln w="9525" cap="flat" cmpd="sng">
            <a:solidFill>
              <a:schemeClr val="dk1"/>
            </a:solidFill>
            <a:prstDash val="solid"/>
            <a:round/>
            <a:headEnd type="none" w="sm" len="sm"/>
            <a:tailEnd type="none" w="sm" len="sm"/>
          </a:ln>
        </p:spPr>
      </p:cxnSp>
      <p:sp>
        <p:nvSpPr>
          <p:cNvPr id="617" name="Google Shape;617;p55"/>
          <p:cNvSpPr txBox="1">
            <a:spLocks noGrp="1"/>
          </p:cNvSpPr>
          <p:nvPr>
            <p:ph type="ftr" idx="11"/>
          </p:nvPr>
        </p:nvSpPr>
        <p:spPr>
          <a:xfrm>
            <a:off x="762000"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618" name="Google Shape;618;p55"/>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56"/>
          <p:cNvSpPr txBox="1">
            <a:spLocks noGrp="1"/>
          </p:cNvSpPr>
          <p:nvPr>
            <p:ph type="title"/>
          </p:nvPr>
        </p:nvSpPr>
        <p:spPr>
          <a:xfrm>
            <a:off x="457200" y="0"/>
            <a:ext cx="8229600" cy="1463675"/>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0070C0"/>
              </a:buClr>
              <a:buSzPts val="4000"/>
              <a:buFont typeface="Palatino Linotype"/>
              <a:buNone/>
            </a:pPr>
            <a:r>
              <a:rPr lang="en-US" sz="4000" b="1">
                <a:solidFill>
                  <a:srgbClr val="0070C0"/>
                </a:solidFill>
              </a:rPr>
              <a:t>Academic Honesty Policy</a:t>
            </a:r>
            <a:br>
              <a:rPr lang="en-US" sz="4000" b="1">
                <a:solidFill>
                  <a:srgbClr val="0070C0"/>
                </a:solidFill>
              </a:rPr>
            </a:br>
            <a:r>
              <a:rPr lang="en-US" sz="4000" b="1">
                <a:solidFill>
                  <a:srgbClr val="0070C0"/>
                </a:solidFill>
              </a:rPr>
              <a:t>學術誠信政策</a:t>
            </a:r>
            <a:endParaRPr sz="4000" b="1">
              <a:solidFill>
                <a:srgbClr val="0070C0"/>
              </a:solidFill>
            </a:endParaRPr>
          </a:p>
        </p:txBody>
      </p:sp>
      <p:sp>
        <p:nvSpPr>
          <p:cNvPr id="624" name="Google Shape;624;p56"/>
          <p:cNvSpPr txBox="1">
            <a:spLocks noGrp="1"/>
          </p:cNvSpPr>
          <p:nvPr>
            <p:ph type="body" idx="1"/>
          </p:nvPr>
        </p:nvSpPr>
        <p:spPr>
          <a:xfrm>
            <a:off x="457200" y="1874837"/>
            <a:ext cx="8229600" cy="4525963"/>
          </a:xfrm>
          <a:prstGeom prst="rect">
            <a:avLst/>
          </a:prstGeom>
          <a:noFill/>
          <a:ln>
            <a:noFill/>
          </a:ln>
        </p:spPr>
        <p:txBody>
          <a:bodyPr spcFirstLastPara="1" wrap="square" lIns="91425" tIns="45700" rIns="91425" bIns="45700" anchor="t" anchorCtr="0">
            <a:normAutofit fontScale="92500" lnSpcReduction="20000"/>
          </a:bodyPr>
          <a:lstStyle/>
          <a:p>
            <a:pPr marL="342900" lvl="0" indent="-342900" algn="l" rtl="0">
              <a:spcBef>
                <a:spcPts val="0"/>
              </a:spcBef>
              <a:spcAft>
                <a:spcPts val="0"/>
              </a:spcAft>
              <a:buClr>
                <a:schemeClr val="dk1"/>
              </a:buClr>
              <a:buSzPct val="100000"/>
              <a:buChar char="•"/>
            </a:pPr>
            <a:r>
              <a:rPr lang="en-US" sz="2800" b="1" dirty="0">
                <a:solidFill>
                  <a:schemeClr val="dk1"/>
                </a:solidFill>
              </a:rPr>
              <a:t>In BYP year, librarian/DP Coordinator/EE Coordinator will deliver information about:</a:t>
            </a:r>
            <a:br>
              <a:rPr lang="en-US" sz="2800" b="1" dirty="0">
                <a:solidFill>
                  <a:schemeClr val="dk1"/>
                </a:solidFill>
              </a:rPr>
            </a:br>
            <a:r>
              <a:rPr lang="en-US" sz="2800" b="1" dirty="0" err="1">
                <a:solidFill>
                  <a:schemeClr val="dk1"/>
                </a:solidFill>
              </a:rPr>
              <a:t>圖書館管理員</a:t>
            </a:r>
            <a:r>
              <a:rPr lang="en-US" sz="2800" b="1" dirty="0">
                <a:solidFill>
                  <a:schemeClr val="dk1"/>
                </a:solidFill>
              </a:rPr>
              <a:t>/</a:t>
            </a:r>
            <a:r>
              <a:rPr lang="en-US" sz="2800" b="1" dirty="0" err="1">
                <a:solidFill>
                  <a:schemeClr val="dk1"/>
                </a:solidFill>
              </a:rPr>
              <a:t>DP課程統籌</a:t>
            </a:r>
            <a:r>
              <a:rPr lang="en-US" sz="2800" b="1" dirty="0">
                <a:solidFill>
                  <a:schemeClr val="dk1"/>
                </a:solidFill>
              </a:rPr>
              <a:t>/</a:t>
            </a:r>
            <a:r>
              <a:rPr lang="en-US" sz="2800" b="1" dirty="0" err="1">
                <a:solidFill>
                  <a:schemeClr val="dk1"/>
                </a:solidFill>
              </a:rPr>
              <a:t>拓展論文統籌會在銜接課程舉行會向學生介紹以下內容</a:t>
            </a:r>
            <a:r>
              <a:rPr lang="en-US" sz="2800" b="1" dirty="0">
                <a:solidFill>
                  <a:schemeClr val="dk1"/>
                </a:solidFill>
              </a:rPr>
              <a:t>：</a:t>
            </a:r>
            <a:endParaRPr sz="2800" b="1" dirty="0">
              <a:solidFill>
                <a:schemeClr val="dk1"/>
              </a:solidFill>
            </a:endParaRPr>
          </a:p>
          <a:p>
            <a:pPr marL="301943" lvl="1" indent="0" algn="l" rtl="0">
              <a:spcBef>
                <a:spcPts val="518"/>
              </a:spcBef>
              <a:spcAft>
                <a:spcPts val="0"/>
              </a:spcAft>
              <a:buClr>
                <a:schemeClr val="dk1"/>
              </a:buClr>
              <a:buSzPct val="100000"/>
              <a:buNone/>
            </a:pPr>
            <a:r>
              <a:rPr lang="en-US" sz="2800" dirty="0">
                <a:solidFill>
                  <a:schemeClr val="dk1"/>
                </a:solidFill>
              </a:rPr>
              <a:t>~ Academic Honesty  </a:t>
            </a:r>
            <a:r>
              <a:rPr lang="en-US" sz="2800" dirty="0" err="1">
                <a:solidFill>
                  <a:schemeClr val="dk1"/>
                </a:solidFill>
              </a:rPr>
              <a:t>學術誠信</a:t>
            </a:r>
            <a:endParaRPr sz="2800" dirty="0">
              <a:solidFill>
                <a:schemeClr val="dk1"/>
              </a:solidFill>
            </a:endParaRPr>
          </a:p>
          <a:p>
            <a:pPr marL="301943" lvl="1" indent="0" algn="l" rtl="0">
              <a:spcBef>
                <a:spcPts val="518"/>
              </a:spcBef>
              <a:spcAft>
                <a:spcPts val="0"/>
              </a:spcAft>
              <a:buClr>
                <a:schemeClr val="dk1"/>
              </a:buClr>
              <a:buSzPct val="100000"/>
              <a:buNone/>
            </a:pPr>
            <a:r>
              <a:rPr lang="en-US" sz="2800" dirty="0">
                <a:solidFill>
                  <a:schemeClr val="dk1"/>
                </a:solidFill>
              </a:rPr>
              <a:t>~ Plagiarism </a:t>
            </a:r>
            <a:r>
              <a:rPr lang="en-US" sz="2800" dirty="0" err="1">
                <a:solidFill>
                  <a:schemeClr val="dk1"/>
                </a:solidFill>
              </a:rPr>
              <a:t>抄襲</a:t>
            </a:r>
            <a:endParaRPr sz="2800" dirty="0">
              <a:solidFill>
                <a:schemeClr val="dk1"/>
              </a:solidFill>
            </a:endParaRPr>
          </a:p>
          <a:p>
            <a:pPr marL="301943" lvl="1" indent="0" algn="l" rtl="0">
              <a:spcBef>
                <a:spcPts val="518"/>
              </a:spcBef>
              <a:spcAft>
                <a:spcPts val="0"/>
              </a:spcAft>
              <a:buClr>
                <a:schemeClr val="dk1"/>
              </a:buClr>
              <a:buSzPct val="100000"/>
              <a:buNone/>
            </a:pPr>
            <a:r>
              <a:rPr lang="en-US" sz="2800" dirty="0">
                <a:solidFill>
                  <a:schemeClr val="dk1"/>
                </a:solidFill>
              </a:rPr>
              <a:t>~ Intellectual property rights </a:t>
            </a:r>
            <a:r>
              <a:rPr lang="en-US" sz="2800" dirty="0" err="1">
                <a:solidFill>
                  <a:schemeClr val="dk1"/>
                </a:solidFill>
              </a:rPr>
              <a:t>知識產權</a:t>
            </a:r>
            <a:endParaRPr sz="2800" dirty="0">
              <a:solidFill>
                <a:schemeClr val="dk1"/>
              </a:solidFill>
            </a:endParaRPr>
          </a:p>
          <a:p>
            <a:pPr marL="301943" lvl="1" indent="0" algn="l" rtl="0">
              <a:spcBef>
                <a:spcPts val="518"/>
              </a:spcBef>
              <a:spcAft>
                <a:spcPts val="0"/>
              </a:spcAft>
              <a:buClr>
                <a:schemeClr val="dk1"/>
              </a:buClr>
              <a:buSzPct val="100000"/>
              <a:buNone/>
            </a:pPr>
            <a:r>
              <a:rPr lang="en-US" sz="2800" dirty="0">
                <a:solidFill>
                  <a:schemeClr val="dk1"/>
                </a:solidFill>
              </a:rPr>
              <a:t>~ turnitin.com</a:t>
            </a:r>
            <a:endParaRPr dirty="0"/>
          </a:p>
          <a:p>
            <a:pPr marL="742950" lvl="1" indent="-285750" algn="l" rtl="0">
              <a:spcBef>
                <a:spcPts val="296"/>
              </a:spcBef>
              <a:spcAft>
                <a:spcPts val="0"/>
              </a:spcAft>
              <a:buClr>
                <a:srgbClr val="7F7F7F"/>
              </a:buClr>
              <a:buSzPct val="100000"/>
              <a:buFont typeface="Arial"/>
              <a:buNone/>
            </a:pPr>
            <a:endParaRPr sz="1600" dirty="0">
              <a:solidFill>
                <a:schemeClr val="dk1"/>
              </a:solidFill>
            </a:endParaRPr>
          </a:p>
          <a:p>
            <a:pPr marL="342900" lvl="0" indent="-342900" algn="l" rtl="0">
              <a:spcBef>
                <a:spcPts val="518"/>
              </a:spcBef>
              <a:spcAft>
                <a:spcPts val="0"/>
              </a:spcAft>
              <a:buClr>
                <a:schemeClr val="dk1"/>
              </a:buClr>
              <a:buSzPct val="100000"/>
              <a:buChar char="•"/>
            </a:pPr>
            <a:r>
              <a:rPr lang="en-US" sz="2800" b="1" dirty="0">
                <a:solidFill>
                  <a:schemeClr val="dk1"/>
                </a:solidFill>
              </a:rPr>
              <a:t>turnitin.com will be used to check students’ work to avoid </a:t>
            </a:r>
            <a:r>
              <a:rPr lang="en-US" sz="2800" b="1" dirty="0" smtClean="0">
                <a:solidFill>
                  <a:schemeClr val="dk1"/>
                </a:solidFill>
              </a:rPr>
              <a:t>plagiarism or abuse of AI tools</a:t>
            </a:r>
            <a:r>
              <a:rPr lang="en-US" sz="2800" b="1" dirty="0">
                <a:solidFill>
                  <a:schemeClr val="dk1"/>
                </a:solidFill>
              </a:rPr>
              <a:t/>
            </a:r>
            <a:br>
              <a:rPr lang="en-US" sz="2800" b="1" dirty="0">
                <a:solidFill>
                  <a:schemeClr val="dk1"/>
                </a:solidFill>
              </a:rPr>
            </a:br>
            <a:r>
              <a:rPr lang="en-US" sz="2800" b="1" dirty="0" err="1">
                <a:solidFill>
                  <a:schemeClr val="dk1"/>
                </a:solidFill>
              </a:rPr>
              <a:t>會利用turnitin.com檢查學生習作，</a:t>
            </a:r>
            <a:r>
              <a:rPr lang="en-US" sz="2800" b="1" dirty="0" err="1" smtClean="0">
                <a:solidFill>
                  <a:schemeClr val="dk1"/>
                </a:solidFill>
              </a:rPr>
              <a:t>以免抄襲</a:t>
            </a:r>
            <a:r>
              <a:rPr lang="zh-TW" altLang="en-US" sz="2800" b="1" dirty="0" smtClean="0">
                <a:solidFill>
                  <a:schemeClr val="dk1"/>
                </a:solidFill>
              </a:rPr>
              <a:t>及濫用</a:t>
            </a:r>
            <a:r>
              <a:rPr lang="en-US" altLang="zh-TW" sz="2800" b="1" dirty="0" smtClean="0">
                <a:solidFill>
                  <a:schemeClr val="dk1"/>
                </a:solidFill>
              </a:rPr>
              <a:t>AI</a:t>
            </a:r>
            <a:r>
              <a:rPr lang="zh-TW" altLang="en-US" sz="2800" b="1" dirty="0" smtClean="0">
                <a:solidFill>
                  <a:schemeClr val="dk1"/>
                </a:solidFill>
              </a:rPr>
              <a:t>工具</a:t>
            </a:r>
            <a:endParaRPr b="1" dirty="0">
              <a:solidFill>
                <a:schemeClr val="dk1"/>
              </a:solidFill>
            </a:endParaRPr>
          </a:p>
        </p:txBody>
      </p:sp>
      <p:sp>
        <p:nvSpPr>
          <p:cNvPr id="625" name="Google Shape;625;p56"/>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626" name="Google Shape;626;p56"/>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57"/>
          <p:cNvSpPr txBox="1">
            <a:spLocks noGrp="1"/>
          </p:cNvSpPr>
          <p:nvPr>
            <p:ph type="title"/>
          </p:nvPr>
        </p:nvSpPr>
        <p:spPr>
          <a:xfrm>
            <a:off x="457200" y="265627"/>
            <a:ext cx="822960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45000"/>
              </a:lnSpc>
              <a:spcBef>
                <a:spcPts val="0"/>
              </a:spcBef>
              <a:spcAft>
                <a:spcPts val="0"/>
              </a:spcAft>
              <a:buClr>
                <a:srgbClr val="0070C0"/>
              </a:buClr>
              <a:buSzPts val="4000"/>
              <a:buFont typeface="Palatino Linotype"/>
              <a:buNone/>
            </a:pPr>
            <a:r>
              <a:rPr lang="en-US" sz="4000" b="1">
                <a:solidFill>
                  <a:srgbClr val="0070C0"/>
                </a:solidFill>
              </a:rPr>
              <a:t>IT Policy</a:t>
            </a:r>
            <a:br>
              <a:rPr lang="en-US" sz="4000" b="1">
                <a:solidFill>
                  <a:srgbClr val="0070C0"/>
                </a:solidFill>
              </a:rPr>
            </a:br>
            <a:r>
              <a:rPr lang="en-US" sz="4000" b="1">
                <a:solidFill>
                  <a:srgbClr val="0070C0"/>
                </a:solidFill>
              </a:rPr>
              <a:t>IT政策</a:t>
            </a:r>
            <a:endParaRPr sz="4000" b="1">
              <a:solidFill>
                <a:srgbClr val="0070C0"/>
              </a:solidFill>
            </a:endParaRPr>
          </a:p>
        </p:txBody>
      </p:sp>
      <p:sp>
        <p:nvSpPr>
          <p:cNvPr id="632" name="Google Shape;632;p57"/>
          <p:cNvSpPr txBox="1">
            <a:spLocks noGrp="1"/>
          </p:cNvSpPr>
          <p:nvPr>
            <p:ph type="body" idx="1"/>
          </p:nvPr>
        </p:nvSpPr>
        <p:spPr>
          <a:xfrm>
            <a:off x="457200" y="2590800"/>
            <a:ext cx="8229600" cy="35353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000"/>
              <a:buChar char="•"/>
            </a:pPr>
            <a:r>
              <a:rPr lang="en-US" sz="3000" b="1">
                <a:solidFill>
                  <a:schemeClr val="dk1"/>
                </a:solidFill>
              </a:rPr>
              <a:t>All IB students are allowed to bring their own devices to enhance learning. </a:t>
            </a:r>
            <a:br>
              <a:rPr lang="en-US" sz="3000" b="1">
                <a:solidFill>
                  <a:schemeClr val="dk1"/>
                </a:solidFill>
              </a:rPr>
            </a:br>
            <a:r>
              <a:rPr lang="en-US" sz="3000" b="1">
                <a:solidFill>
                  <a:schemeClr val="dk1"/>
                </a:solidFill>
              </a:rPr>
              <a:t>所有IB學生可攜帶個人電子設備輔助學習</a:t>
            </a:r>
            <a:endParaRPr sz="3000" b="1">
              <a:solidFill>
                <a:schemeClr val="dk1"/>
              </a:solidFill>
            </a:endParaRPr>
          </a:p>
        </p:txBody>
      </p:sp>
      <p:sp>
        <p:nvSpPr>
          <p:cNvPr id="633" name="Google Shape;633;p57"/>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634" name="Google Shape;634;p57"/>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58"/>
          <p:cNvSpPr txBox="1">
            <a:spLocks noGrp="1"/>
          </p:cNvSpPr>
          <p:nvPr>
            <p:ph type="title"/>
          </p:nvPr>
        </p:nvSpPr>
        <p:spPr>
          <a:xfrm>
            <a:off x="457200" y="124764"/>
            <a:ext cx="822960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45000"/>
              </a:lnSpc>
              <a:spcBef>
                <a:spcPts val="0"/>
              </a:spcBef>
              <a:spcAft>
                <a:spcPts val="0"/>
              </a:spcAft>
              <a:buClr>
                <a:srgbClr val="0070C0"/>
              </a:buClr>
              <a:buSzPts val="4000"/>
              <a:buFont typeface="Palatino Linotype"/>
              <a:buNone/>
            </a:pPr>
            <a:r>
              <a:rPr lang="en-US" sz="4000" b="1">
                <a:solidFill>
                  <a:srgbClr val="0070C0"/>
                </a:solidFill>
              </a:rPr>
              <a:t>Promotion Policy</a:t>
            </a:r>
            <a:br>
              <a:rPr lang="en-US" sz="4000" b="1">
                <a:solidFill>
                  <a:srgbClr val="0070C0"/>
                </a:solidFill>
              </a:rPr>
            </a:br>
            <a:r>
              <a:rPr lang="en-US" sz="4000" b="1">
                <a:solidFill>
                  <a:srgbClr val="0070C0"/>
                </a:solidFill>
              </a:rPr>
              <a:t>升班政策</a:t>
            </a:r>
            <a:endParaRPr sz="4000" b="1">
              <a:solidFill>
                <a:srgbClr val="0070C0"/>
              </a:solidFill>
            </a:endParaRPr>
          </a:p>
        </p:txBody>
      </p:sp>
      <p:sp>
        <p:nvSpPr>
          <p:cNvPr id="640" name="Google Shape;640;p58"/>
          <p:cNvSpPr txBox="1">
            <a:spLocks noGrp="1"/>
          </p:cNvSpPr>
          <p:nvPr>
            <p:ph type="body" idx="1"/>
          </p:nvPr>
        </p:nvSpPr>
        <p:spPr>
          <a:xfrm>
            <a:off x="457200" y="1600200"/>
            <a:ext cx="8229600" cy="4800600"/>
          </a:xfrm>
          <a:prstGeom prst="rect">
            <a:avLst/>
          </a:prstGeom>
          <a:noFill/>
          <a:ln>
            <a:noFill/>
          </a:ln>
        </p:spPr>
        <p:txBody>
          <a:bodyPr spcFirstLastPara="1" wrap="square" lIns="91425" tIns="45700" rIns="91425" bIns="45700" anchor="t" anchorCtr="0">
            <a:normAutofit fontScale="25000" lnSpcReduction="20000"/>
          </a:bodyPr>
          <a:lstStyle/>
          <a:p>
            <a:pPr marL="342900" lvl="0" indent="-342900" algn="l" rtl="0">
              <a:lnSpc>
                <a:spcPct val="80000"/>
              </a:lnSpc>
              <a:spcBef>
                <a:spcPts val="0"/>
              </a:spcBef>
              <a:spcAft>
                <a:spcPts val="0"/>
              </a:spcAft>
              <a:buClr>
                <a:srgbClr val="7F7F7F"/>
              </a:buClr>
              <a:buSzPct val="100000"/>
              <a:buFont typeface="Arial"/>
              <a:buNone/>
            </a:pPr>
            <a:endParaRPr sz="6400" b="1">
              <a:solidFill>
                <a:schemeClr val="dk1"/>
              </a:solidFill>
            </a:endParaRPr>
          </a:p>
          <a:p>
            <a:pPr marL="342900" lvl="0" indent="-342900" algn="l" rtl="0">
              <a:spcBef>
                <a:spcPts val="320"/>
              </a:spcBef>
              <a:spcAft>
                <a:spcPts val="0"/>
              </a:spcAft>
              <a:buClr>
                <a:schemeClr val="dk1"/>
              </a:buClr>
              <a:buSzPct val="100000"/>
              <a:buFont typeface="Arial"/>
              <a:buNone/>
            </a:pPr>
            <a:r>
              <a:rPr lang="en-US" sz="6400">
                <a:solidFill>
                  <a:schemeClr val="dk1"/>
                </a:solidFill>
              </a:rPr>
              <a:t>~ Total score is 24 or above </a:t>
            </a:r>
            <a:endParaRPr sz="6400">
              <a:solidFill>
                <a:schemeClr val="dk1"/>
              </a:solidFill>
            </a:endParaRPr>
          </a:p>
          <a:p>
            <a:pPr marL="342900" lvl="0" indent="-342900" algn="l" rtl="0">
              <a:spcBef>
                <a:spcPts val="320"/>
              </a:spcBef>
              <a:spcAft>
                <a:spcPts val="0"/>
              </a:spcAft>
              <a:buClr>
                <a:schemeClr val="dk1"/>
              </a:buClr>
              <a:buSzPct val="100000"/>
              <a:buFont typeface="Arial"/>
              <a:buNone/>
            </a:pPr>
            <a:r>
              <a:rPr lang="en-US" sz="6400">
                <a:solidFill>
                  <a:schemeClr val="dk1"/>
                </a:solidFill>
              </a:rPr>
              <a:t>    總分達24分或以上</a:t>
            </a:r>
            <a:endParaRPr sz="6400">
              <a:solidFill>
                <a:schemeClr val="dk1"/>
              </a:solidFill>
            </a:endParaRPr>
          </a:p>
          <a:p>
            <a:pPr marL="342900" lvl="0" indent="-342900" algn="l" rtl="0">
              <a:spcBef>
                <a:spcPts val="320"/>
              </a:spcBef>
              <a:spcAft>
                <a:spcPts val="0"/>
              </a:spcAft>
              <a:buClr>
                <a:schemeClr val="dk1"/>
              </a:buClr>
              <a:buSzPct val="100000"/>
              <a:buFont typeface="Arial"/>
              <a:buNone/>
            </a:pPr>
            <a:r>
              <a:rPr lang="en-US" sz="6400">
                <a:solidFill>
                  <a:schemeClr val="dk1"/>
                </a:solidFill>
              </a:rPr>
              <a:t>~ Get a pass in TOK, EE and CAS </a:t>
            </a:r>
            <a:endParaRPr sz="6400">
              <a:solidFill>
                <a:schemeClr val="dk1"/>
              </a:solidFill>
            </a:endParaRPr>
          </a:p>
          <a:p>
            <a:pPr marL="342900" lvl="0" indent="-342900" algn="l" rtl="0">
              <a:spcBef>
                <a:spcPts val="320"/>
              </a:spcBef>
              <a:spcAft>
                <a:spcPts val="0"/>
              </a:spcAft>
              <a:buClr>
                <a:schemeClr val="dk1"/>
              </a:buClr>
              <a:buSzPct val="100000"/>
              <a:buFont typeface="Arial"/>
              <a:buNone/>
            </a:pPr>
            <a:r>
              <a:rPr lang="en-US" sz="6400">
                <a:solidFill>
                  <a:schemeClr val="dk1"/>
                </a:solidFill>
              </a:rPr>
              <a:t>    TOK, EE及CAS合格 </a:t>
            </a:r>
            <a:endParaRPr sz="6400">
              <a:solidFill>
                <a:schemeClr val="dk1"/>
              </a:solidFill>
            </a:endParaRPr>
          </a:p>
          <a:p>
            <a:pPr marL="342900" lvl="0" indent="-342900" algn="l" rtl="0">
              <a:spcBef>
                <a:spcPts val="320"/>
              </a:spcBef>
              <a:spcAft>
                <a:spcPts val="0"/>
              </a:spcAft>
              <a:buClr>
                <a:schemeClr val="dk1"/>
              </a:buClr>
              <a:buSzPct val="100000"/>
              <a:buFont typeface="Arial"/>
              <a:buNone/>
            </a:pPr>
            <a:r>
              <a:rPr lang="en-US" sz="6400">
                <a:solidFill>
                  <a:schemeClr val="dk1"/>
                </a:solidFill>
              </a:rPr>
              <a:t>~ No grade 1 or 2 in any subjects </a:t>
            </a:r>
            <a:endParaRPr sz="6400">
              <a:solidFill>
                <a:schemeClr val="dk1"/>
              </a:solidFill>
            </a:endParaRPr>
          </a:p>
          <a:p>
            <a:pPr marL="342900" lvl="0" indent="-342900" algn="l" rtl="0">
              <a:spcBef>
                <a:spcPts val="320"/>
              </a:spcBef>
              <a:spcAft>
                <a:spcPts val="0"/>
              </a:spcAft>
              <a:buClr>
                <a:schemeClr val="dk1"/>
              </a:buClr>
              <a:buSzPct val="100000"/>
              <a:buFont typeface="Arial"/>
              <a:buNone/>
            </a:pPr>
            <a:r>
              <a:rPr lang="en-US" sz="6400">
                <a:solidFill>
                  <a:schemeClr val="dk1"/>
                </a:solidFill>
              </a:rPr>
              <a:t>   所有科目至少有3分</a:t>
            </a:r>
            <a:endParaRPr sz="6400">
              <a:solidFill>
                <a:schemeClr val="dk1"/>
              </a:solidFill>
            </a:endParaRPr>
          </a:p>
          <a:p>
            <a:pPr marL="342900" lvl="0" indent="-342900" algn="l" rtl="0">
              <a:spcBef>
                <a:spcPts val="320"/>
              </a:spcBef>
              <a:spcAft>
                <a:spcPts val="0"/>
              </a:spcAft>
              <a:buClr>
                <a:schemeClr val="dk1"/>
              </a:buClr>
              <a:buSzPct val="100000"/>
              <a:buFont typeface="Arial"/>
              <a:buNone/>
            </a:pPr>
            <a:r>
              <a:rPr lang="en-US" sz="6400">
                <a:solidFill>
                  <a:schemeClr val="dk1"/>
                </a:solidFill>
              </a:rPr>
              <a:t>~ Overall there are no more than 2 subjects with grade 3</a:t>
            </a:r>
            <a:endParaRPr/>
          </a:p>
          <a:p>
            <a:pPr marL="342900" lvl="0" indent="-342900" algn="l" rtl="0">
              <a:spcBef>
                <a:spcPts val="320"/>
              </a:spcBef>
              <a:spcAft>
                <a:spcPts val="0"/>
              </a:spcAft>
              <a:buClr>
                <a:schemeClr val="dk1"/>
              </a:buClr>
              <a:buSzPct val="100000"/>
              <a:buFont typeface="Arial"/>
              <a:buNone/>
            </a:pPr>
            <a:r>
              <a:rPr lang="en-US" sz="6400">
                <a:solidFill>
                  <a:schemeClr val="dk1"/>
                </a:solidFill>
              </a:rPr>
              <a:t>   不可有超過兩科取得3分</a:t>
            </a:r>
            <a:endParaRPr sz="6400">
              <a:solidFill>
                <a:schemeClr val="dk1"/>
              </a:solidFill>
            </a:endParaRPr>
          </a:p>
          <a:p>
            <a:pPr marL="342900" lvl="0" indent="-342900" algn="l" rtl="0">
              <a:spcBef>
                <a:spcPts val="320"/>
              </a:spcBef>
              <a:spcAft>
                <a:spcPts val="0"/>
              </a:spcAft>
              <a:buClr>
                <a:schemeClr val="dk1"/>
              </a:buClr>
              <a:buSzPct val="100000"/>
              <a:buNone/>
            </a:pPr>
            <a:r>
              <a:rPr lang="en-US" sz="6400">
                <a:solidFill>
                  <a:schemeClr val="dk1"/>
                </a:solidFill>
              </a:rPr>
              <a:t>~ Achieve a total of 12 points or more on HL subjects</a:t>
            </a:r>
            <a:endParaRPr/>
          </a:p>
          <a:p>
            <a:pPr marL="342900" lvl="0" indent="-342900" algn="l" rtl="0">
              <a:spcBef>
                <a:spcPts val="320"/>
              </a:spcBef>
              <a:spcAft>
                <a:spcPts val="0"/>
              </a:spcAft>
              <a:buClr>
                <a:schemeClr val="dk1"/>
              </a:buClr>
              <a:buSzPct val="100000"/>
              <a:buNone/>
            </a:pPr>
            <a:r>
              <a:rPr lang="en-US" sz="6400">
                <a:solidFill>
                  <a:schemeClr val="dk1"/>
                </a:solidFill>
              </a:rPr>
              <a:t>   所有HL科目合共取得至少12分</a:t>
            </a:r>
            <a:endParaRPr sz="6400">
              <a:solidFill>
                <a:schemeClr val="dk1"/>
              </a:solidFill>
            </a:endParaRPr>
          </a:p>
          <a:p>
            <a:pPr marL="342900" lvl="0" indent="-342900" algn="l" rtl="0">
              <a:spcBef>
                <a:spcPts val="320"/>
              </a:spcBef>
              <a:spcAft>
                <a:spcPts val="0"/>
              </a:spcAft>
              <a:buClr>
                <a:schemeClr val="dk1"/>
              </a:buClr>
              <a:buSzPct val="100000"/>
              <a:buNone/>
            </a:pPr>
            <a:r>
              <a:rPr lang="en-US" sz="6400">
                <a:solidFill>
                  <a:schemeClr val="dk1"/>
                </a:solidFill>
              </a:rPr>
              <a:t>~ Achieve a total of 9 points or more on SL subjects </a:t>
            </a:r>
            <a:endParaRPr/>
          </a:p>
          <a:p>
            <a:pPr marL="342900" lvl="0" indent="-342900" algn="l" rtl="0">
              <a:spcBef>
                <a:spcPts val="320"/>
              </a:spcBef>
              <a:spcAft>
                <a:spcPts val="0"/>
              </a:spcAft>
              <a:buClr>
                <a:schemeClr val="dk1"/>
              </a:buClr>
              <a:buSzPct val="100000"/>
              <a:buNone/>
            </a:pPr>
            <a:r>
              <a:rPr lang="en-US" sz="6400">
                <a:solidFill>
                  <a:schemeClr val="dk1"/>
                </a:solidFill>
              </a:rPr>
              <a:t>   所有SL科目合共取得至少9分</a:t>
            </a:r>
            <a:endParaRPr sz="6400">
              <a:solidFill>
                <a:schemeClr val="dk1"/>
              </a:solidFill>
            </a:endParaRPr>
          </a:p>
          <a:p>
            <a:pPr marL="342900" lvl="0" indent="-342900" algn="l" rtl="0">
              <a:spcBef>
                <a:spcPts val="320"/>
              </a:spcBef>
              <a:spcAft>
                <a:spcPts val="0"/>
              </a:spcAft>
              <a:buClr>
                <a:schemeClr val="dk1"/>
              </a:buClr>
              <a:buSzPct val="100000"/>
              <a:buFont typeface="Arial"/>
              <a:buNone/>
            </a:pPr>
            <a:r>
              <a:rPr lang="en-US" sz="6400">
                <a:solidFill>
                  <a:schemeClr val="dk1"/>
                </a:solidFill>
              </a:rPr>
              <a:t>~ The exam committee has not judged the candidate to be guilty of academic</a:t>
            </a:r>
            <a:endParaRPr/>
          </a:p>
          <a:p>
            <a:pPr marL="342900" lvl="0" indent="-342900" algn="l" rtl="0">
              <a:spcBef>
                <a:spcPts val="320"/>
              </a:spcBef>
              <a:spcAft>
                <a:spcPts val="0"/>
              </a:spcAft>
              <a:buClr>
                <a:schemeClr val="dk1"/>
              </a:buClr>
              <a:buSzPct val="100000"/>
              <a:buFont typeface="Arial"/>
              <a:buNone/>
            </a:pPr>
            <a:r>
              <a:rPr lang="en-US" sz="6400">
                <a:solidFill>
                  <a:schemeClr val="dk1"/>
                </a:solidFill>
              </a:rPr>
              <a:t>   dishonesty </a:t>
            </a:r>
            <a:endParaRPr sz="6400">
              <a:solidFill>
                <a:schemeClr val="dk1"/>
              </a:solidFill>
            </a:endParaRPr>
          </a:p>
          <a:p>
            <a:pPr marL="342900" lvl="0" indent="-342900" algn="l" rtl="0">
              <a:spcBef>
                <a:spcPts val="320"/>
              </a:spcBef>
              <a:spcAft>
                <a:spcPts val="0"/>
              </a:spcAft>
              <a:buClr>
                <a:schemeClr val="dk1"/>
              </a:buClr>
              <a:buSzPct val="100000"/>
              <a:buFont typeface="Arial"/>
              <a:buNone/>
            </a:pPr>
            <a:r>
              <a:rPr lang="en-US" sz="6400">
                <a:solidFill>
                  <a:schemeClr val="dk1"/>
                </a:solidFill>
              </a:rPr>
              <a:t>    評核未有違反學術誠信</a:t>
            </a:r>
            <a:endParaRPr sz="6400">
              <a:solidFill>
                <a:schemeClr val="dk1"/>
              </a:solidFill>
            </a:endParaRPr>
          </a:p>
          <a:p>
            <a:pPr marL="342900" lvl="0" indent="-342900" algn="l" rtl="0">
              <a:spcBef>
                <a:spcPts val="320"/>
              </a:spcBef>
              <a:spcAft>
                <a:spcPts val="0"/>
              </a:spcAft>
              <a:buClr>
                <a:schemeClr val="dk1"/>
              </a:buClr>
              <a:buSzPct val="100000"/>
              <a:buFont typeface="Arial"/>
              <a:buNone/>
            </a:pPr>
            <a:r>
              <a:rPr lang="en-US" sz="6400">
                <a:solidFill>
                  <a:schemeClr val="dk1"/>
                </a:solidFill>
              </a:rPr>
              <a:t>~ Has not been absent for more than 30 days </a:t>
            </a:r>
            <a:endParaRPr sz="6400">
              <a:solidFill>
                <a:schemeClr val="dk1"/>
              </a:solidFill>
            </a:endParaRPr>
          </a:p>
          <a:p>
            <a:pPr marL="342900" lvl="0" indent="-342900" algn="l" rtl="0">
              <a:spcBef>
                <a:spcPts val="320"/>
              </a:spcBef>
              <a:spcAft>
                <a:spcPts val="0"/>
              </a:spcAft>
              <a:buClr>
                <a:schemeClr val="dk1"/>
              </a:buClr>
              <a:buSzPct val="100000"/>
              <a:buFont typeface="Arial"/>
              <a:buNone/>
            </a:pPr>
            <a:r>
              <a:rPr lang="en-US" sz="6400">
                <a:solidFill>
                  <a:schemeClr val="dk1"/>
                </a:solidFill>
              </a:rPr>
              <a:t>    不超過30天缺席</a:t>
            </a:r>
            <a:endParaRPr sz="6400">
              <a:solidFill>
                <a:schemeClr val="dk1"/>
              </a:solidFill>
            </a:endParaRPr>
          </a:p>
          <a:p>
            <a:pPr marL="342900" lvl="0" indent="-342900" algn="l" rtl="0">
              <a:spcBef>
                <a:spcPts val="320"/>
              </a:spcBef>
              <a:spcAft>
                <a:spcPts val="0"/>
              </a:spcAft>
              <a:buClr>
                <a:schemeClr val="dk1"/>
              </a:buClr>
              <a:buSzPct val="100000"/>
              <a:buFont typeface="Arial"/>
              <a:buNone/>
            </a:pPr>
            <a:r>
              <a:rPr lang="en-US" sz="6400">
                <a:solidFill>
                  <a:schemeClr val="dk1"/>
                </a:solidFill>
              </a:rPr>
              <a:t>~ Satisfactory conduct</a:t>
            </a:r>
            <a:endParaRPr/>
          </a:p>
          <a:p>
            <a:pPr marL="342900" lvl="0" indent="-342900" algn="l" rtl="0">
              <a:spcBef>
                <a:spcPts val="320"/>
              </a:spcBef>
              <a:spcAft>
                <a:spcPts val="0"/>
              </a:spcAft>
              <a:buClr>
                <a:schemeClr val="dk1"/>
              </a:buClr>
              <a:buSzPct val="100000"/>
              <a:buFont typeface="Arial"/>
              <a:buNone/>
            </a:pPr>
            <a:r>
              <a:rPr lang="en-US" sz="6400">
                <a:solidFill>
                  <a:schemeClr val="dk1"/>
                </a:solidFill>
              </a:rPr>
              <a:t>    操行良好</a:t>
            </a:r>
            <a:endParaRPr sz="6400">
              <a:solidFill>
                <a:schemeClr val="dk1"/>
              </a:solidFill>
            </a:endParaRPr>
          </a:p>
          <a:p>
            <a:pPr marL="342900" lvl="0" indent="-304800" algn="l" rtl="0">
              <a:lnSpc>
                <a:spcPct val="80000"/>
              </a:lnSpc>
              <a:spcBef>
                <a:spcPts val="120"/>
              </a:spcBef>
              <a:spcAft>
                <a:spcPts val="0"/>
              </a:spcAft>
              <a:buClr>
                <a:srgbClr val="7F7F7F"/>
              </a:buClr>
              <a:buSzPct val="100000"/>
              <a:buNone/>
            </a:pPr>
            <a:endParaRPr sz="2400" b="1">
              <a:solidFill>
                <a:schemeClr val="dk1"/>
              </a:solidFill>
            </a:endParaRPr>
          </a:p>
        </p:txBody>
      </p:sp>
      <p:sp>
        <p:nvSpPr>
          <p:cNvPr id="641" name="Google Shape;641;p58"/>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642" name="Google Shape;642;p58"/>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56</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59"/>
          <p:cNvSpPr txBox="1">
            <a:spLocks noGrp="1"/>
          </p:cNvSpPr>
          <p:nvPr>
            <p:ph type="title"/>
          </p:nvPr>
        </p:nvSpPr>
        <p:spPr>
          <a:xfrm>
            <a:off x="457200" y="273676"/>
            <a:ext cx="822960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45000"/>
              </a:lnSpc>
              <a:spcBef>
                <a:spcPts val="0"/>
              </a:spcBef>
              <a:spcAft>
                <a:spcPts val="0"/>
              </a:spcAft>
              <a:buClr>
                <a:srgbClr val="0070C0"/>
              </a:buClr>
              <a:buSzPts val="4000"/>
              <a:buFont typeface="Palatino Linotype"/>
              <a:buNone/>
            </a:pPr>
            <a:r>
              <a:rPr lang="en-US" sz="4000" b="1" dirty="0">
                <a:solidFill>
                  <a:srgbClr val="0070C0"/>
                </a:solidFill>
              </a:rPr>
              <a:t>Fee Structure in </a:t>
            </a:r>
            <a:r>
              <a:rPr lang="en-US" sz="4000" b="1" dirty="0" smtClean="0">
                <a:solidFill>
                  <a:srgbClr val="0070C0"/>
                </a:solidFill>
              </a:rPr>
              <a:t>2024/25</a:t>
            </a:r>
            <a:r>
              <a:rPr lang="en-US" sz="4000" b="1" dirty="0">
                <a:solidFill>
                  <a:srgbClr val="0070C0"/>
                </a:solidFill>
              </a:rPr>
              <a:t/>
            </a:r>
            <a:br>
              <a:rPr lang="en-US" sz="4000" b="1" dirty="0">
                <a:solidFill>
                  <a:srgbClr val="0070C0"/>
                </a:solidFill>
              </a:rPr>
            </a:br>
            <a:r>
              <a:rPr lang="en-US" sz="4000" b="1" dirty="0" smtClean="0">
                <a:solidFill>
                  <a:srgbClr val="0070C0"/>
                </a:solidFill>
              </a:rPr>
              <a:t>2024/25學費</a:t>
            </a:r>
            <a:endParaRPr sz="4000" b="1" dirty="0">
              <a:solidFill>
                <a:srgbClr val="0070C0"/>
              </a:solidFill>
            </a:endParaRPr>
          </a:p>
        </p:txBody>
      </p:sp>
      <p:sp>
        <p:nvSpPr>
          <p:cNvPr id="648" name="Google Shape;648;p5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dk1"/>
              </a:buClr>
              <a:buSzPts val="3600"/>
              <a:buNone/>
            </a:pPr>
            <a:r>
              <a:rPr lang="en-US" sz="3600" b="1" dirty="0">
                <a:solidFill>
                  <a:schemeClr val="dk1"/>
                </a:solidFill>
              </a:rPr>
              <a:t>IB Bridging Year </a:t>
            </a:r>
            <a:r>
              <a:rPr lang="en-US" sz="3600" b="1" dirty="0" err="1">
                <a:solidFill>
                  <a:schemeClr val="dk1"/>
                </a:solidFill>
              </a:rPr>
              <a:t>Programme</a:t>
            </a:r>
            <a:r>
              <a:rPr lang="en-US" sz="3600" b="1" dirty="0">
                <a:solidFill>
                  <a:schemeClr val="dk1"/>
                </a:solidFill>
              </a:rPr>
              <a:t/>
            </a:r>
            <a:br>
              <a:rPr lang="en-US" sz="3600" b="1" dirty="0">
                <a:solidFill>
                  <a:schemeClr val="dk1"/>
                </a:solidFill>
              </a:rPr>
            </a:br>
            <a:r>
              <a:rPr lang="en-US" sz="3600" b="1" dirty="0" err="1">
                <a:solidFill>
                  <a:schemeClr val="dk1"/>
                </a:solidFill>
              </a:rPr>
              <a:t>IB銜接課程</a:t>
            </a:r>
            <a:endParaRPr sz="3600" b="1" dirty="0">
              <a:solidFill>
                <a:schemeClr val="dk1"/>
              </a:solidFill>
            </a:endParaRPr>
          </a:p>
          <a:p>
            <a:pPr marL="0" lvl="0" indent="0" algn="ctr" rtl="0">
              <a:spcBef>
                <a:spcPts val="720"/>
              </a:spcBef>
              <a:spcAft>
                <a:spcPts val="0"/>
              </a:spcAft>
              <a:buClr>
                <a:schemeClr val="dk1"/>
              </a:buClr>
              <a:buSzPts val="3600"/>
              <a:buNone/>
            </a:pPr>
            <a:r>
              <a:rPr lang="en-US" sz="3600" b="1" dirty="0" smtClean="0">
                <a:solidFill>
                  <a:schemeClr val="dk1"/>
                </a:solidFill>
              </a:rPr>
              <a:t>HK$35,200 </a:t>
            </a:r>
            <a:r>
              <a:rPr lang="en-US" sz="3600" b="1" dirty="0">
                <a:solidFill>
                  <a:schemeClr val="dk1"/>
                </a:solidFill>
              </a:rPr>
              <a:t>per annum </a:t>
            </a:r>
            <a:br>
              <a:rPr lang="en-US" sz="3600" b="1" dirty="0">
                <a:solidFill>
                  <a:schemeClr val="dk1"/>
                </a:solidFill>
              </a:rPr>
            </a:br>
            <a:r>
              <a:rPr lang="en-US" sz="3600" b="1" dirty="0">
                <a:solidFill>
                  <a:schemeClr val="dk1"/>
                </a:solidFill>
              </a:rPr>
              <a:t>每年</a:t>
            </a:r>
            <a:r>
              <a:rPr lang="en-US" sz="3600" b="1" dirty="0" smtClean="0">
                <a:solidFill>
                  <a:schemeClr val="dk1"/>
                </a:solidFill>
              </a:rPr>
              <a:t>HK$35,200</a:t>
            </a:r>
            <a:endParaRPr sz="3600" b="1" dirty="0">
              <a:solidFill>
                <a:schemeClr val="dk1"/>
              </a:solidFill>
            </a:endParaRPr>
          </a:p>
          <a:p>
            <a:pPr marL="0" lvl="0" indent="0" algn="ctr" rtl="0">
              <a:spcBef>
                <a:spcPts val="600"/>
              </a:spcBef>
              <a:spcAft>
                <a:spcPts val="0"/>
              </a:spcAft>
              <a:buClr>
                <a:schemeClr val="dk1"/>
              </a:buClr>
              <a:buSzPts val="3000"/>
              <a:buNone/>
            </a:pPr>
            <a:r>
              <a:rPr lang="en-US" sz="3000" b="1" dirty="0">
                <a:solidFill>
                  <a:schemeClr val="dk1"/>
                </a:solidFill>
              </a:rPr>
              <a:t>(same as DSE stream)</a:t>
            </a:r>
            <a:br>
              <a:rPr lang="en-US" sz="3000" b="1" dirty="0">
                <a:solidFill>
                  <a:schemeClr val="dk1"/>
                </a:solidFill>
              </a:rPr>
            </a:br>
            <a:r>
              <a:rPr lang="en-US" sz="3000" b="1" dirty="0">
                <a:solidFill>
                  <a:schemeClr val="dk1"/>
                </a:solidFill>
              </a:rPr>
              <a:t>(</a:t>
            </a:r>
            <a:r>
              <a:rPr lang="en-US" sz="3000" b="1" dirty="0" err="1">
                <a:solidFill>
                  <a:schemeClr val="dk1"/>
                </a:solidFill>
              </a:rPr>
              <a:t>與DSE課程相同</a:t>
            </a:r>
            <a:r>
              <a:rPr lang="en-US" sz="3000" b="1" dirty="0">
                <a:solidFill>
                  <a:schemeClr val="dk1"/>
                </a:solidFill>
              </a:rPr>
              <a:t>)</a:t>
            </a:r>
            <a:endParaRPr dirty="0"/>
          </a:p>
          <a:p>
            <a:pPr marL="0" lvl="0" indent="0" algn="ctr" rtl="0">
              <a:spcBef>
                <a:spcPts val="600"/>
              </a:spcBef>
              <a:spcAft>
                <a:spcPts val="0"/>
              </a:spcAft>
              <a:buClr>
                <a:srgbClr val="7F7F7F"/>
              </a:buClr>
              <a:buSzPts val="3000"/>
              <a:buNone/>
            </a:pPr>
            <a:endParaRPr sz="3000" b="1" dirty="0">
              <a:solidFill>
                <a:schemeClr val="dk1"/>
              </a:solidFill>
            </a:endParaRPr>
          </a:p>
        </p:txBody>
      </p:sp>
      <p:sp>
        <p:nvSpPr>
          <p:cNvPr id="649" name="Google Shape;649;p59"/>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650" name="Google Shape;650;p59"/>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57</a:t>
            </a:fld>
            <a:endParaRPr/>
          </a:p>
        </p:txBody>
      </p:sp>
      <p:sp>
        <p:nvSpPr>
          <p:cNvPr id="651" name="Google Shape;651;p59"/>
          <p:cNvSpPr txBox="1"/>
          <p:nvPr/>
        </p:nvSpPr>
        <p:spPr>
          <a:xfrm>
            <a:off x="1905000" y="5334000"/>
            <a:ext cx="5334000" cy="369332"/>
          </a:xfrm>
          <a:prstGeom prst="rect">
            <a:avLst/>
          </a:prstGeom>
          <a:noFill/>
          <a:ln w="9525" cap="flat" cmpd="sng">
            <a:solidFill>
              <a:srgbClr val="006666"/>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800"/>
              <a:buFont typeface="Arial"/>
              <a:buNone/>
            </a:pPr>
            <a:r>
              <a:rPr lang="en-US" sz="1800" b="1" dirty="0" smtClean="0">
                <a:solidFill>
                  <a:schemeClr val="dk1"/>
                </a:solidFill>
              </a:rPr>
              <a:t>Subject to approval</a:t>
            </a:r>
            <a:r>
              <a:rPr lang="en-US" sz="1800" b="1" dirty="0" smtClean="0">
                <a:solidFill>
                  <a:schemeClr val="dk1"/>
                </a:solidFill>
                <a:latin typeface="Arial"/>
                <a:ea typeface="Arial"/>
                <a:cs typeface="Arial"/>
                <a:sym typeface="Arial"/>
              </a:rPr>
              <a:t> </a:t>
            </a:r>
            <a:r>
              <a:rPr lang="zh-TW" altLang="en-US" sz="1800" b="1" dirty="0" smtClean="0">
                <a:solidFill>
                  <a:schemeClr val="dk1"/>
                </a:solidFill>
              </a:rPr>
              <a:t>待通過</a:t>
            </a:r>
            <a:endParaRPr sz="1800" b="1" dirty="0">
              <a:solidFill>
                <a:schemeClr val="dk1"/>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60"/>
          <p:cNvSpPr txBox="1">
            <a:spLocks noGrp="1"/>
          </p:cNvSpPr>
          <p:nvPr>
            <p:ph type="body" idx="1"/>
          </p:nvPr>
        </p:nvSpPr>
        <p:spPr>
          <a:xfrm>
            <a:off x="457200" y="2057400"/>
            <a:ext cx="8229600" cy="4068763"/>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dk1"/>
              </a:buClr>
              <a:buSzPts val="3600"/>
              <a:buFont typeface="Arial"/>
              <a:buNone/>
            </a:pPr>
            <a:r>
              <a:rPr lang="en-US" sz="3600" b="1" dirty="0">
                <a:solidFill>
                  <a:schemeClr val="dk1"/>
                </a:solidFill>
              </a:rPr>
              <a:t>Year 1  </a:t>
            </a:r>
            <a:r>
              <a:rPr lang="en-US" sz="3600" b="1" dirty="0" smtClean="0">
                <a:solidFill>
                  <a:schemeClr val="dk1"/>
                </a:solidFill>
              </a:rPr>
              <a:t>HK$96,500 </a:t>
            </a:r>
            <a:r>
              <a:rPr lang="en-US" sz="3600" b="1" dirty="0">
                <a:solidFill>
                  <a:schemeClr val="dk1"/>
                </a:solidFill>
              </a:rPr>
              <a:t>per annum</a:t>
            </a:r>
            <a:br>
              <a:rPr lang="en-US" sz="3600" b="1" dirty="0">
                <a:solidFill>
                  <a:schemeClr val="dk1"/>
                </a:solidFill>
              </a:rPr>
            </a:br>
            <a:r>
              <a:rPr lang="en-US" sz="3600" b="1" dirty="0" err="1">
                <a:solidFill>
                  <a:schemeClr val="dk1"/>
                </a:solidFill>
              </a:rPr>
              <a:t>中五</a:t>
            </a:r>
            <a:r>
              <a:rPr lang="en-US" sz="3600" b="1" dirty="0">
                <a:solidFill>
                  <a:schemeClr val="dk1"/>
                </a:solidFill>
              </a:rPr>
              <a:t> 每年</a:t>
            </a:r>
            <a:r>
              <a:rPr lang="en-US" sz="3600" b="1" dirty="0" smtClean="0">
                <a:solidFill>
                  <a:schemeClr val="dk1"/>
                </a:solidFill>
              </a:rPr>
              <a:t>HK$96,500</a:t>
            </a:r>
          </a:p>
          <a:p>
            <a:pPr marL="0" lvl="0" indent="0" algn="ctr" rtl="0">
              <a:spcBef>
                <a:spcPts val="0"/>
              </a:spcBef>
              <a:spcAft>
                <a:spcPts val="0"/>
              </a:spcAft>
              <a:buClr>
                <a:schemeClr val="dk1"/>
              </a:buClr>
              <a:buSzPts val="3600"/>
              <a:buFont typeface="Arial"/>
              <a:buNone/>
            </a:pPr>
            <a:endParaRPr dirty="0"/>
          </a:p>
          <a:p>
            <a:pPr marL="0" lvl="0" indent="0" algn="ctr" rtl="0">
              <a:spcBef>
                <a:spcPts val="720"/>
              </a:spcBef>
              <a:spcAft>
                <a:spcPts val="0"/>
              </a:spcAft>
              <a:buClr>
                <a:schemeClr val="dk1"/>
              </a:buClr>
              <a:buSzPts val="3600"/>
              <a:buNone/>
            </a:pPr>
            <a:r>
              <a:rPr lang="en-US" sz="3600" b="1" dirty="0">
                <a:solidFill>
                  <a:schemeClr val="dk1"/>
                </a:solidFill>
              </a:rPr>
              <a:t>Year 2 </a:t>
            </a:r>
            <a:r>
              <a:rPr lang="en-US" sz="3600" b="1" dirty="0" smtClean="0">
                <a:solidFill>
                  <a:schemeClr val="dk1"/>
                </a:solidFill>
              </a:rPr>
              <a:t>HK$96,500 </a:t>
            </a:r>
            <a:r>
              <a:rPr lang="en-US" sz="3600" b="1" dirty="0">
                <a:solidFill>
                  <a:schemeClr val="dk1"/>
                </a:solidFill>
              </a:rPr>
              <a:t>per annum</a:t>
            </a:r>
            <a:br>
              <a:rPr lang="en-US" sz="3600" b="1" dirty="0">
                <a:solidFill>
                  <a:schemeClr val="dk1"/>
                </a:solidFill>
              </a:rPr>
            </a:br>
            <a:r>
              <a:rPr lang="en-US" sz="3600" b="1" dirty="0" err="1">
                <a:solidFill>
                  <a:schemeClr val="dk1"/>
                </a:solidFill>
              </a:rPr>
              <a:t>中六</a:t>
            </a:r>
            <a:r>
              <a:rPr lang="en-US" sz="3600" b="1" dirty="0">
                <a:solidFill>
                  <a:schemeClr val="dk1"/>
                </a:solidFill>
              </a:rPr>
              <a:t> 每年</a:t>
            </a:r>
            <a:r>
              <a:rPr lang="en-US" sz="3600" b="1" dirty="0" smtClean="0">
                <a:solidFill>
                  <a:schemeClr val="dk1"/>
                </a:solidFill>
              </a:rPr>
              <a:t>HK$96,500</a:t>
            </a:r>
            <a:endParaRPr dirty="0"/>
          </a:p>
        </p:txBody>
      </p:sp>
      <p:sp>
        <p:nvSpPr>
          <p:cNvPr id="657" name="Google Shape;657;p60"/>
          <p:cNvSpPr txBox="1"/>
          <p:nvPr/>
        </p:nvSpPr>
        <p:spPr>
          <a:xfrm>
            <a:off x="647700" y="78469"/>
            <a:ext cx="7848600" cy="1606550"/>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ctr" rtl="0">
              <a:lnSpc>
                <a:spcPct val="145000"/>
              </a:lnSpc>
              <a:spcBef>
                <a:spcPts val="0"/>
              </a:spcBef>
              <a:spcAft>
                <a:spcPts val="0"/>
              </a:spcAft>
              <a:buClr>
                <a:srgbClr val="0070C0"/>
              </a:buClr>
              <a:buSzPts val="4000"/>
              <a:buFont typeface="Palatino Linotype"/>
              <a:buNone/>
            </a:pPr>
            <a:r>
              <a:rPr lang="en-US" sz="4000" b="1" dirty="0">
                <a:solidFill>
                  <a:srgbClr val="0070C0"/>
                </a:solidFill>
                <a:latin typeface="Palatino Linotype"/>
                <a:ea typeface="Palatino Linotype"/>
                <a:cs typeface="Palatino Linotype"/>
                <a:sym typeface="Palatino Linotype"/>
              </a:rPr>
              <a:t>Fee Structure in </a:t>
            </a:r>
            <a:r>
              <a:rPr lang="en-US" sz="4000" b="1" dirty="0" smtClean="0">
                <a:solidFill>
                  <a:srgbClr val="0070C0"/>
                </a:solidFill>
                <a:latin typeface="Palatino Linotype"/>
                <a:ea typeface="Palatino Linotype"/>
                <a:cs typeface="Palatino Linotype"/>
                <a:sym typeface="Palatino Linotype"/>
              </a:rPr>
              <a:t>2024/25</a:t>
            </a:r>
            <a:r>
              <a:rPr lang="en-US" sz="4000" b="1" dirty="0">
                <a:solidFill>
                  <a:srgbClr val="0070C0"/>
                </a:solidFill>
                <a:latin typeface="Palatino Linotype"/>
                <a:ea typeface="Palatino Linotype"/>
                <a:cs typeface="Palatino Linotype"/>
                <a:sym typeface="Palatino Linotype"/>
              </a:rPr>
              <a:t/>
            </a:r>
            <a:br>
              <a:rPr lang="en-US" sz="4000" b="1" dirty="0">
                <a:solidFill>
                  <a:srgbClr val="0070C0"/>
                </a:solidFill>
                <a:latin typeface="Palatino Linotype"/>
                <a:ea typeface="Palatino Linotype"/>
                <a:cs typeface="Palatino Linotype"/>
                <a:sym typeface="Palatino Linotype"/>
              </a:rPr>
            </a:br>
            <a:r>
              <a:rPr lang="en-US" sz="4000" b="1" dirty="0" smtClean="0">
                <a:solidFill>
                  <a:srgbClr val="0070C0"/>
                </a:solidFill>
                <a:latin typeface="Palatino Linotype"/>
                <a:ea typeface="Palatino Linotype"/>
                <a:cs typeface="Palatino Linotype"/>
                <a:sym typeface="Palatino Linotype"/>
              </a:rPr>
              <a:t>2024/25學費</a:t>
            </a:r>
            <a:endParaRPr sz="4000" b="1" dirty="0">
              <a:solidFill>
                <a:srgbClr val="0070C0"/>
              </a:solidFill>
              <a:latin typeface="Palatino Linotype"/>
              <a:ea typeface="Palatino Linotype"/>
              <a:cs typeface="Palatino Linotype"/>
              <a:sym typeface="Palatino Linotype"/>
            </a:endParaRPr>
          </a:p>
        </p:txBody>
      </p:sp>
      <p:sp>
        <p:nvSpPr>
          <p:cNvPr id="658" name="Google Shape;658;p60"/>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659" name="Google Shape;659;p60"/>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58</a:t>
            </a:fld>
            <a:endParaRPr/>
          </a:p>
        </p:txBody>
      </p:sp>
      <p:sp>
        <p:nvSpPr>
          <p:cNvPr id="7" name="Google Shape;651;p59"/>
          <p:cNvSpPr txBox="1"/>
          <p:nvPr/>
        </p:nvSpPr>
        <p:spPr>
          <a:xfrm>
            <a:off x="1905000" y="5546437"/>
            <a:ext cx="5334000" cy="369332"/>
          </a:xfrm>
          <a:prstGeom prst="rect">
            <a:avLst/>
          </a:prstGeom>
          <a:noFill/>
          <a:ln w="9525" cap="flat" cmpd="sng">
            <a:solidFill>
              <a:srgbClr val="006666"/>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800"/>
              <a:buFont typeface="Arial"/>
              <a:buNone/>
            </a:pPr>
            <a:r>
              <a:rPr lang="en-US" sz="1800" b="1" dirty="0" smtClean="0">
                <a:solidFill>
                  <a:schemeClr val="dk1"/>
                </a:solidFill>
              </a:rPr>
              <a:t>Subject to approval</a:t>
            </a:r>
            <a:r>
              <a:rPr lang="en-US" sz="1800" b="1" dirty="0" smtClean="0">
                <a:solidFill>
                  <a:schemeClr val="dk1"/>
                </a:solidFill>
                <a:latin typeface="Arial"/>
                <a:ea typeface="Arial"/>
                <a:cs typeface="Arial"/>
                <a:sym typeface="Arial"/>
              </a:rPr>
              <a:t> </a:t>
            </a:r>
            <a:r>
              <a:rPr lang="zh-TW" altLang="en-US" sz="1800" b="1" dirty="0" smtClean="0">
                <a:solidFill>
                  <a:schemeClr val="dk1"/>
                </a:solidFill>
              </a:rPr>
              <a:t>待通過</a:t>
            </a:r>
            <a:endParaRPr sz="1800" b="1" dirty="0">
              <a:solidFill>
                <a:schemeClr val="dk1"/>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61"/>
          <p:cNvSpPr txBox="1">
            <a:spLocks noGrp="1"/>
          </p:cNvSpPr>
          <p:nvPr>
            <p:ph type="title"/>
          </p:nvPr>
        </p:nvSpPr>
        <p:spPr>
          <a:xfrm>
            <a:off x="457200" y="152400"/>
            <a:ext cx="822960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45000"/>
              </a:lnSpc>
              <a:spcBef>
                <a:spcPts val="0"/>
              </a:spcBef>
              <a:spcAft>
                <a:spcPts val="0"/>
              </a:spcAft>
              <a:buClr>
                <a:srgbClr val="0070C0"/>
              </a:buClr>
              <a:buSzPts val="4000"/>
              <a:buFont typeface="Palatino Linotype"/>
              <a:buNone/>
            </a:pPr>
            <a:r>
              <a:rPr lang="en-US" sz="4000" b="1">
                <a:solidFill>
                  <a:srgbClr val="0070C0"/>
                </a:solidFill>
              </a:rPr>
              <a:t>Scholarship</a:t>
            </a:r>
            <a:br>
              <a:rPr lang="en-US" sz="4000" b="1">
                <a:solidFill>
                  <a:srgbClr val="0070C0"/>
                </a:solidFill>
              </a:rPr>
            </a:br>
            <a:r>
              <a:rPr lang="en-US" sz="4000" b="1">
                <a:solidFill>
                  <a:srgbClr val="0070C0"/>
                </a:solidFill>
              </a:rPr>
              <a:t>獎學金</a:t>
            </a:r>
            <a:endParaRPr sz="4000" b="1">
              <a:solidFill>
                <a:srgbClr val="0070C0"/>
              </a:solidFill>
            </a:endParaRPr>
          </a:p>
        </p:txBody>
      </p:sp>
      <p:graphicFrame>
        <p:nvGraphicFramePr>
          <p:cNvPr id="666" name="Google Shape;666;p61"/>
          <p:cNvGraphicFramePr/>
          <p:nvPr>
            <p:extLst>
              <p:ext uri="{D42A27DB-BD31-4B8C-83A1-F6EECF244321}">
                <p14:modId xmlns:p14="http://schemas.microsoft.com/office/powerpoint/2010/main" val="125928148"/>
              </p:ext>
            </p:extLst>
          </p:nvPr>
        </p:nvGraphicFramePr>
        <p:xfrm>
          <a:off x="838200" y="1752600"/>
          <a:ext cx="7467600" cy="3611890"/>
        </p:xfrm>
        <a:graphic>
          <a:graphicData uri="http://schemas.openxmlformats.org/drawingml/2006/table">
            <a:tbl>
              <a:tblPr firstRow="1" bandRow="1">
                <a:noFill/>
                <a:tableStyleId>{55C71ADA-0B2B-4BEA-98B0-6B8571A42486}</a:tableStyleId>
              </a:tblPr>
              <a:tblGrid>
                <a:gridCol w="2690091">
                  <a:extLst>
                    <a:ext uri="{9D8B030D-6E8A-4147-A177-3AD203B41FA5}">
                      <a16:colId xmlns:a16="http://schemas.microsoft.com/office/drawing/2014/main" val="20000"/>
                    </a:ext>
                  </a:extLst>
                </a:gridCol>
                <a:gridCol w="2456873">
                  <a:extLst>
                    <a:ext uri="{9D8B030D-6E8A-4147-A177-3AD203B41FA5}">
                      <a16:colId xmlns:a16="http://schemas.microsoft.com/office/drawing/2014/main" val="20001"/>
                    </a:ext>
                  </a:extLst>
                </a:gridCol>
                <a:gridCol w="2320636">
                  <a:extLst>
                    <a:ext uri="{9D8B030D-6E8A-4147-A177-3AD203B41FA5}">
                      <a16:colId xmlns:a16="http://schemas.microsoft.com/office/drawing/2014/main" val="20002"/>
                    </a:ext>
                  </a:extLst>
                </a:gridCol>
              </a:tblGrid>
              <a:tr h="838200">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ctr" rtl="0">
                        <a:spcBef>
                          <a:spcPts val="0"/>
                        </a:spcBef>
                        <a:spcAft>
                          <a:spcPts val="0"/>
                        </a:spcAft>
                        <a:buNone/>
                      </a:pPr>
                      <a:r>
                        <a:rPr lang="en-US" sz="3600"/>
                        <a:t>IB Year 1</a:t>
                      </a:r>
                      <a:endParaRPr/>
                    </a:p>
                    <a:p>
                      <a:pPr marL="0" marR="0" lvl="0" indent="0" algn="ctr" rtl="0">
                        <a:spcBef>
                          <a:spcPts val="0"/>
                        </a:spcBef>
                        <a:spcAft>
                          <a:spcPts val="0"/>
                        </a:spcAft>
                        <a:buNone/>
                      </a:pPr>
                      <a:r>
                        <a:rPr lang="en-US" sz="3000"/>
                        <a:t>中五</a:t>
                      </a:r>
                      <a:endParaRPr sz="3000"/>
                    </a:p>
                  </a:txBody>
                  <a:tcPr marL="91450" marR="91450" marT="45725" marB="45725"/>
                </a:tc>
                <a:tc>
                  <a:txBody>
                    <a:bodyPr/>
                    <a:lstStyle/>
                    <a:p>
                      <a:pPr marL="0" marR="0" lvl="0" indent="0" algn="ctr" rtl="0">
                        <a:spcBef>
                          <a:spcPts val="0"/>
                        </a:spcBef>
                        <a:spcAft>
                          <a:spcPts val="0"/>
                        </a:spcAft>
                        <a:buNone/>
                      </a:pPr>
                      <a:r>
                        <a:rPr lang="en-US" sz="3600"/>
                        <a:t>IB Year 2</a:t>
                      </a:r>
                      <a:endParaRPr/>
                    </a:p>
                    <a:p>
                      <a:pPr marL="0" marR="0" lvl="0" indent="0" algn="ctr" rtl="0">
                        <a:spcBef>
                          <a:spcPts val="0"/>
                        </a:spcBef>
                        <a:spcAft>
                          <a:spcPts val="0"/>
                        </a:spcAft>
                        <a:buNone/>
                      </a:pPr>
                      <a:r>
                        <a:rPr lang="en-US" sz="3000"/>
                        <a:t>中六</a:t>
                      </a:r>
                      <a:endParaRPr sz="3000"/>
                    </a:p>
                  </a:txBody>
                  <a:tcPr marL="91450" marR="91450" marT="45725" marB="45725"/>
                </a:tc>
                <a:extLst>
                  <a:ext uri="{0D108BD9-81ED-4DB2-BD59-A6C34878D82A}">
                    <a16:rowId xmlns:a16="http://schemas.microsoft.com/office/drawing/2014/main" val="10000"/>
                  </a:ext>
                </a:extLst>
              </a:tr>
              <a:tr h="838200">
                <a:tc>
                  <a:txBody>
                    <a:bodyPr/>
                    <a:lstStyle/>
                    <a:p>
                      <a:pPr marL="0" marR="0" lvl="0" indent="0" algn="l" rtl="0">
                        <a:spcBef>
                          <a:spcPts val="0"/>
                        </a:spcBef>
                        <a:spcAft>
                          <a:spcPts val="0"/>
                        </a:spcAft>
                        <a:buNone/>
                      </a:pPr>
                      <a:r>
                        <a:rPr lang="en-US" sz="2400"/>
                        <a:t>1</a:t>
                      </a:r>
                      <a:r>
                        <a:rPr lang="en-US" sz="2400" baseline="30000"/>
                        <a:t>st</a:t>
                      </a:r>
                      <a:r>
                        <a:rPr lang="en-US" sz="2400"/>
                        <a:t> in class / form</a:t>
                      </a:r>
                      <a:endParaRPr/>
                    </a:p>
                    <a:p>
                      <a:pPr marL="0" marR="0" lvl="0" indent="0" algn="l" rtl="0">
                        <a:spcBef>
                          <a:spcPts val="0"/>
                        </a:spcBef>
                        <a:spcAft>
                          <a:spcPts val="0"/>
                        </a:spcAft>
                        <a:buNone/>
                      </a:pPr>
                      <a:r>
                        <a:rPr lang="en-US" sz="2400"/>
                        <a:t>全班/全級第一</a:t>
                      </a:r>
                      <a:endParaRPr sz="2400"/>
                    </a:p>
                  </a:txBody>
                  <a:tcPr marL="91450" marR="91450" marT="45725" marB="45725"/>
                </a:tc>
                <a:tc>
                  <a:txBody>
                    <a:bodyPr/>
                    <a:lstStyle/>
                    <a:p>
                      <a:pPr marL="0" marR="0" lvl="0" indent="0" algn="ctr" rtl="0">
                        <a:spcBef>
                          <a:spcPts val="0"/>
                        </a:spcBef>
                        <a:spcAft>
                          <a:spcPts val="0"/>
                        </a:spcAft>
                        <a:buNone/>
                      </a:pPr>
                      <a:r>
                        <a:rPr lang="en-US" sz="2800"/>
                        <a:t>50%</a:t>
                      </a:r>
                      <a:endParaRPr sz="2800"/>
                    </a:p>
                  </a:txBody>
                  <a:tcPr marL="91450" marR="91450" marT="45725" marB="45725"/>
                </a:tc>
                <a:tc>
                  <a:txBody>
                    <a:bodyPr/>
                    <a:lstStyle/>
                    <a:p>
                      <a:pPr marL="0" marR="0" lvl="0" indent="0" algn="ctr" rtl="0">
                        <a:spcBef>
                          <a:spcPts val="0"/>
                        </a:spcBef>
                        <a:spcAft>
                          <a:spcPts val="0"/>
                        </a:spcAft>
                        <a:buNone/>
                      </a:pPr>
                      <a:r>
                        <a:rPr lang="en-US" sz="2800"/>
                        <a:t>50%</a:t>
                      </a:r>
                      <a:endParaRPr sz="2800"/>
                    </a:p>
                  </a:txBody>
                  <a:tcPr marL="91450" marR="91450" marT="45725" marB="45725"/>
                </a:tc>
                <a:extLst>
                  <a:ext uri="{0D108BD9-81ED-4DB2-BD59-A6C34878D82A}">
                    <a16:rowId xmlns:a16="http://schemas.microsoft.com/office/drawing/2014/main" val="10001"/>
                  </a:ext>
                </a:extLst>
              </a:tr>
              <a:tr h="838200">
                <a:tc>
                  <a:txBody>
                    <a:bodyPr/>
                    <a:lstStyle/>
                    <a:p>
                      <a:pPr marL="0" marR="0" lvl="0" indent="0" algn="l" rtl="0">
                        <a:spcBef>
                          <a:spcPts val="0"/>
                        </a:spcBef>
                        <a:spcAft>
                          <a:spcPts val="0"/>
                        </a:spcAft>
                        <a:buNone/>
                      </a:pPr>
                      <a:r>
                        <a:rPr lang="en-US" sz="2400"/>
                        <a:t>2</a:t>
                      </a:r>
                      <a:r>
                        <a:rPr lang="en-US" sz="2400" baseline="30000"/>
                        <a:t>nd  </a:t>
                      </a:r>
                      <a:r>
                        <a:rPr lang="en-US" sz="2400"/>
                        <a:t>in class / form</a:t>
                      </a:r>
                      <a:endParaRPr/>
                    </a:p>
                    <a:p>
                      <a:pPr marL="0" marR="0" lvl="0" indent="0" algn="l" rtl="0">
                        <a:spcBef>
                          <a:spcPts val="0"/>
                        </a:spcBef>
                        <a:spcAft>
                          <a:spcPts val="0"/>
                        </a:spcAft>
                        <a:buNone/>
                      </a:pPr>
                      <a:r>
                        <a:rPr lang="en-US" sz="2400"/>
                        <a:t>全班/全級第二</a:t>
                      </a:r>
                      <a:endParaRPr sz="2400"/>
                    </a:p>
                  </a:txBody>
                  <a:tcPr marL="91450" marR="91450" marT="45725" marB="45725"/>
                </a:tc>
                <a:tc>
                  <a:txBody>
                    <a:bodyPr/>
                    <a:lstStyle/>
                    <a:p>
                      <a:pPr marL="0" marR="0" lvl="0" indent="0" algn="ctr" rtl="0">
                        <a:spcBef>
                          <a:spcPts val="0"/>
                        </a:spcBef>
                        <a:spcAft>
                          <a:spcPts val="0"/>
                        </a:spcAft>
                        <a:buNone/>
                      </a:pPr>
                      <a:r>
                        <a:rPr lang="en-US" sz="2800"/>
                        <a:t>25%</a:t>
                      </a:r>
                      <a:endParaRPr sz="2800"/>
                    </a:p>
                  </a:txBody>
                  <a:tcPr marL="91450" marR="91450" marT="45725" marB="45725"/>
                </a:tc>
                <a:tc>
                  <a:txBody>
                    <a:bodyPr/>
                    <a:lstStyle/>
                    <a:p>
                      <a:pPr marL="0" marR="0" lvl="0" indent="0" algn="ctr" rtl="0">
                        <a:spcBef>
                          <a:spcPts val="0"/>
                        </a:spcBef>
                        <a:spcAft>
                          <a:spcPts val="0"/>
                        </a:spcAft>
                        <a:buNone/>
                      </a:pPr>
                      <a:r>
                        <a:rPr lang="en-US" sz="2800"/>
                        <a:t>25%</a:t>
                      </a:r>
                      <a:endParaRPr sz="2800"/>
                    </a:p>
                  </a:txBody>
                  <a:tcPr marL="91450" marR="91450" marT="45725" marB="45725"/>
                </a:tc>
                <a:extLst>
                  <a:ext uri="{0D108BD9-81ED-4DB2-BD59-A6C34878D82A}">
                    <a16:rowId xmlns:a16="http://schemas.microsoft.com/office/drawing/2014/main" val="10002"/>
                  </a:ext>
                </a:extLst>
              </a:tr>
              <a:tr h="838200">
                <a:tc>
                  <a:txBody>
                    <a:bodyPr/>
                    <a:lstStyle/>
                    <a:p>
                      <a:pPr marL="0" marR="0" lvl="0" indent="0" algn="l" rtl="0">
                        <a:spcBef>
                          <a:spcPts val="0"/>
                        </a:spcBef>
                        <a:spcAft>
                          <a:spcPts val="0"/>
                        </a:spcAft>
                        <a:buNone/>
                      </a:pPr>
                      <a:r>
                        <a:rPr lang="en-US" sz="2400"/>
                        <a:t>3</a:t>
                      </a:r>
                      <a:r>
                        <a:rPr lang="en-US" sz="2400" baseline="30000"/>
                        <a:t>rd</a:t>
                      </a:r>
                      <a:r>
                        <a:rPr lang="en-US" sz="2400"/>
                        <a:t> in class / form</a:t>
                      </a:r>
                      <a:endParaRPr/>
                    </a:p>
                    <a:p>
                      <a:pPr marL="0" marR="0" lvl="0" indent="0" algn="l" rtl="0">
                        <a:spcBef>
                          <a:spcPts val="0"/>
                        </a:spcBef>
                        <a:spcAft>
                          <a:spcPts val="0"/>
                        </a:spcAft>
                        <a:buNone/>
                      </a:pPr>
                      <a:r>
                        <a:rPr lang="en-US" sz="2400"/>
                        <a:t>全班/全級第三</a:t>
                      </a:r>
                      <a:endParaRPr sz="2400"/>
                    </a:p>
                  </a:txBody>
                  <a:tcPr marL="91450" marR="91450" marT="45725" marB="45725"/>
                </a:tc>
                <a:tc>
                  <a:txBody>
                    <a:bodyPr/>
                    <a:lstStyle/>
                    <a:p>
                      <a:pPr marL="0" marR="0" lvl="0" indent="0" algn="ctr" rtl="0">
                        <a:spcBef>
                          <a:spcPts val="0"/>
                        </a:spcBef>
                        <a:spcAft>
                          <a:spcPts val="0"/>
                        </a:spcAft>
                        <a:buNone/>
                      </a:pPr>
                      <a:r>
                        <a:rPr lang="en-US" sz="2800"/>
                        <a:t>25%</a:t>
                      </a:r>
                      <a:endParaRPr sz="2800"/>
                    </a:p>
                  </a:txBody>
                  <a:tcPr marL="91450" marR="91450" marT="45725" marB="45725"/>
                </a:tc>
                <a:tc>
                  <a:txBody>
                    <a:bodyPr/>
                    <a:lstStyle/>
                    <a:p>
                      <a:pPr marL="0" marR="0" lvl="0" indent="0" algn="ctr" rtl="0">
                        <a:spcBef>
                          <a:spcPts val="0"/>
                        </a:spcBef>
                        <a:spcAft>
                          <a:spcPts val="0"/>
                        </a:spcAft>
                        <a:buNone/>
                      </a:pPr>
                      <a:r>
                        <a:rPr lang="en-US" sz="2800" dirty="0"/>
                        <a:t>25%</a:t>
                      </a:r>
                      <a:endParaRPr sz="2800" dirty="0"/>
                    </a:p>
                  </a:txBody>
                  <a:tcPr marL="91450" marR="91450" marT="45725" marB="45725"/>
                </a:tc>
                <a:extLst>
                  <a:ext uri="{0D108BD9-81ED-4DB2-BD59-A6C34878D82A}">
                    <a16:rowId xmlns:a16="http://schemas.microsoft.com/office/drawing/2014/main" val="10003"/>
                  </a:ext>
                </a:extLst>
              </a:tr>
            </a:tbl>
          </a:graphicData>
        </a:graphic>
      </p:graphicFrame>
      <p:sp>
        <p:nvSpPr>
          <p:cNvPr id="667" name="Google Shape;667;p61"/>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668" name="Google Shape;668;p61"/>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59</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6"/>
          <p:cNvSpPr txBox="1">
            <a:spLocks noGrp="1"/>
          </p:cNvSpPr>
          <p:nvPr>
            <p:ph type="title"/>
          </p:nvPr>
        </p:nvSpPr>
        <p:spPr>
          <a:xfrm>
            <a:off x="457200" y="228600"/>
            <a:ext cx="822960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45000"/>
              </a:lnSpc>
              <a:spcBef>
                <a:spcPts val="0"/>
              </a:spcBef>
              <a:spcAft>
                <a:spcPts val="0"/>
              </a:spcAft>
              <a:buClr>
                <a:srgbClr val="0070C0"/>
              </a:buClr>
              <a:buSzPts val="4000"/>
              <a:buFont typeface="Palatino Linotype"/>
              <a:buNone/>
            </a:pPr>
            <a:r>
              <a:rPr lang="en-US" sz="4000" b="1">
                <a:solidFill>
                  <a:srgbClr val="0070C0"/>
                </a:solidFill>
              </a:rPr>
              <a:t>Features of IB Learning</a:t>
            </a:r>
            <a:br>
              <a:rPr lang="en-US" sz="4000" b="1">
                <a:solidFill>
                  <a:srgbClr val="0070C0"/>
                </a:solidFill>
              </a:rPr>
            </a:br>
            <a:r>
              <a:rPr lang="en-US" sz="4000" b="1">
                <a:solidFill>
                  <a:srgbClr val="0070C0"/>
                </a:solidFill>
              </a:rPr>
              <a:t>IB</a:t>
            </a:r>
            <a:r>
              <a:rPr lang="en-US" sz="4000" b="1">
                <a:solidFill>
                  <a:srgbClr val="0070C0"/>
                </a:solidFill>
                <a:latin typeface="Century Gothic"/>
                <a:ea typeface="Century Gothic"/>
                <a:cs typeface="Century Gothic"/>
                <a:sym typeface="Century Gothic"/>
              </a:rPr>
              <a:t>學習的特色</a:t>
            </a:r>
            <a:endParaRPr sz="4000" b="1">
              <a:solidFill>
                <a:srgbClr val="0070C0"/>
              </a:solidFill>
              <a:latin typeface="Century Gothic"/>
              <a:ea typeface="Century Gothic"/>
              <a:cs typeface="Century Gothic"/>
              <a:sym typeface="Century Gothic"/>
            </a:endParaRPr>
          </a:p>
        </p:txBody>
      </p:sp>
      <p:sp>
        <p:nvSpPr>
          <p:cNvPr id="137" name="Google Shape;137;p6"/>
          <p:cNvSpPr txBox="1">
            <a:spLocks noGrp="1"/>
          </p:cNvSpPr>
          <p:nvPr>
            <p:ph type="body" idx="1"/>
          </p:nvPr>
        </p:nvSpPr>
        <p:spPr>
          <a:xfrm>
            <a:off x="457200" y="2211387"/>
            <a:ext cx="8229600" cy="4144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0"/>
              <a:buNone/>
            </a:pPr>
            <a:r>
              <a:rPr lang="en-US" sz="3000" b="1" u="sng">
                <a:solidFill>
                  <a:schemeClr val="dk1"/>
                </a:solidFill>
              </a:rPr>
              <a:t>2. Developing lifelong skills </a:t>
            </a:r>
            <a:r>
              <a:rPr lang="en-US" sz="3000" b="1" u="sng">
                <a:solidFill>
                  <a:schemeClr val="dk1"/>
                </a:solidFill>
                <a:latin typeface="Palatino Linotype"/>
                <a:ea typeface="Palatino Linotype"/>
                <a:cs typeface="Palatino Linotype"/>
                <a:sym typeface="Palatino Linotype"/>
              </a:rPr>
              <a:t>發展終身技能</a:t>
            </a:r>
            <a:endParaRPr sz="3000" b="1" u="sng">
              <a:solidFill>
                <a:schemeClr val="dk1"/>
              </a:solidFill>
              <a:latin typeface="Palatino Linotype"/>
              <a:ea typeface="Palatino Linotype"/>
              <a:cs typeface="Palatino Linotype"/>
              <a:sym typeface="Palatino Linotype"/>
            </a:endParaRPr>
          </a:p>
          <a:p>
            <a:pPr marL="342900" lvl="0" indent="-247650" algn="l" rtl="0">
              <a:spcBef>
                <a:spcPts val="300"/>
              </a:spcBef>
              <a:spcAft>
                <a:spcPts val="0"/>
              </a:spcAft>
              <a:buClr>
                <a:srgbClr val="7F7F7F"/>
              </a:buClr>
              <a:buSzPts val="1500"/>
              <a:buNone/>
            </a:pPr>
            <a:endParaRPr sz="1500" b="1">
              <a:solidFill>
                <a:schemeClr val="dk1"/>
              </a:solidFill>
            </a:endParaRPr>
          </a:p>
          <a:p>
            <a:pPr marL="342900" lvl="0" indent="-342900" algn="l" rtl="0">
              <a:spcBef>
                <a:spcPts val="600"/>
              </a:spcBef>
              <a:spcAft>
                <a:spcPts val="0"/>
              </a:spcAft>
              <a:buClr>
                <a:schemeClr val="dk1"/>
              </a:buClr>
              <a:buSzPts val="2500"/>
              <a:buChar char="•"/>
            </a:pPr>
            <a:r>
              <a:rPr lang="en-US" sz="2500" b="1">
                <a:solidFill>
                  <a:schemeClr val="dk1"/>
                </a:solidFill>
              </a:rPr>
              <a:t>Nurture communication, creativity and critical thinking skills</a:t>
            </a:r>
            <a:r>
              <a:rPr lang="en-US" sz="3000" b="1">
                <a:solidFill>
                  <a:schemeClr val="dk1"/>
                </a:solidFill>
              </a:rPr>
              <a:t/>
            </a:r>
            <a:br>
              <a:rPr lang="en-US" sz="3000" b="1">
                <a:solidFill>
                  <a:schemeClr val="dk1"/>
                </a:solidFill>
              </a:rPr>
            </a:br>
            <a:r>
              <a:rPr lang="en-US" sz="2500" b="1">
                <a:solidFill>
                  <a:schemeClr val="dk1"/>
                </a:solidFill>
                <a:latin typeface="Palatino Linotype"/>
                <a:ea typeface="Palatino Linotype"/>
                <a:cs typeface="Palatino Linotype"/>
                <a:sym typeface="Palatino Linotype"/>
              </a:rPr>
              <a:t>培養溝通技能、創意和批評性思維</a:t>
            </a:r>
            <a:endParaRPr sz="2500" b="1">
              <a:solidFill>
                <a:schemeClr val="dk1"/>
              </a:solidFill>
              <a:latin typeface="Palatino Linotype"/>
              <a:ea typeface="Palatino Linotype"/>
              <a:cs typeface="Palatino Linotype"/>
              <a:sym typeface="Palatino Linotype"/>
            </a:endParaRPr>
          </a:p>
          <a:p>
            <a:pPr marL="342900" lvl="0" indent="-342900" algn="l" rtl="0">
              <a:spcBef>
                <a:spcPts val="500"/>
              </a:spcBef>
              <a:spcAft>
                <a:spcPts val="0"/>
              </a:spcAft>
              <a:buClr>
                <a:schemeClr val="dk1"/>
              </a:buClr>
              <a:buSzPts val="2500"/>
              <a:buChar char="•"/>
            </a:pPr>
            <a:r>
              <a:rPr lang="en-US" sz="2500" b="1">
                <a:solidFill>
                  <a:schemeClr val="dk1"/>
                </a:solidFill>
              </a:rPr>
              <a:t>Train application and problem-solving skills </a:t>
            </a:r>
            <a:br>
              <a:rPr lang="en-US" sz="2500" b="1">
                <a:solidFill>
                  <a:schemeClr val="dk1"/>
                </a:solidFill>
              </a:rPr>
            </a:br>
            <a:r>
              <a:rPr lang="en-US" sz="2500" b="1">
                <a:solidFill>
                  <a:schemeClr val="dk1"/>
                </a:solidFill>
                <a:latin typeface="Palatino Linotype"/>
                <a:ea typeface="Palatino Linotype"/>
                <a:cs typeface="Palatino Linotype"/>
                <a:sym typeface="Palatino Linotype"/>
              </a:rPr>
              <a:t>訓練應用和解難能力</a:t>
            </a:r>
            <a:endParaRPr sz="2500" b="1">
              <a:solidFill>
                <a:schemeClr val="dk1"/>
              </a:solidFill>
              <a:latin typeface="Palatino Linotype"/>
              <a:ea typeface="Palatino Linotype"/>
              <a:cs typeface="Palatino Linotype"/>
              <a:sym typeface="Palatino Linotype"/>
            </a:endParaRPr>
          </a:p>
          <a:p>
            <a:pPr marL="342900" lvl="0" indent="-342900" algn="l" rtl="0">
              <a:spcBef>
                <a:spcPts val="500"/>
              </a:spcBef>
              <a:spcAft>
                <a:spcPts val="0"/>
              </a:spcAft>
              <a:buClr>
                <a:schemeClr val="dk1"/>
              </a:buClr>
              <a:buSzPts val="2500"/>
              <a:buChar char="•"/>
            </a:pPr>
            <a:r>
              <a:rPr lang="en-US" sz="2500" b="1">
                <a:solidFill>
                  <a:schemeClr val="dk1"/>
                </a:solidFill>
              </a:rPr>
              <a:t>Enhance collaborative skills </a:t>
            </a:r>
            <a:br>
              <a:rPr lang="en-US" sz="2500" b="1">
                <a:solidFill>
                  <a:schemeClr val="dk1"/>
                </a:solidFill>
              </a:rPr>
            </a:br>
            <a:r>
              <a:rPr lang="en-US" sz="2500" b="1">
                <a:solidFill>
                  <a:schemeClr val="dk1"/>
                </a:solidFill>
                <a:latin typeface="Palatino Linotype"/>
                <a:ea typeface="Palatino Linotype"/>
                <a:cs typeface="Palatino Linotype"/>
                <a:sym typeface="Palatino Linotype"/>
              </a:rPr>
              <a:t>提升協作能力</a:t>
            </a:r>
            <a:endParaRPr sz="2500" b="1">
              <a:solidFill>
                <a:schemeClr val="dk1"/>
              </a:solidFill>
              <a:latin typeface="Palatino Linotype"/>
              <a:ea typeface="Palatino Linotype"/>
              <a:cs typeface="Palatino Linotype"/>
              <a:sym typeface="Palatino Linotype"/>
            </a:endParaRPr>
          </a:p>
          <a:p>
            <a:pPr marL="342900" lvl="0" indent="-152400" algn="l" rtl="0">
              <a:spcBef>
                <a:spcPts val="600"/>
              </a:spcBef>
              <a:spcAft>
                <a:spcPts val="0"/>
              </a:spcAft>
              <a:buClr>
                <a:srgbClr val="7F7F7F"/>
              </a:buClr>
              <a:buSzPts val="3000"/>
              <a:buNone/>
            </a:pPr>
            <a:endParaRPr sz="3000">
              <a:solidFill>
                <a:schemeClr val="dk1"/>
              </a:solidFill>
            </a:endParaRPr>
          </a:p>
          <a:p>
            <a:pPr marL="0" lvl="0" indent="0" algn="l" rtl="0">
              <a:spcBef>
                <a:spcPts val="600"/>
              </a:spcBef>
              <a:spcAft>
                <a:spcPts val="0"/>
              </a:spcAft>
              <a:buClr>
                <a:srgbClr val="7F7F7F"/>
              </a:buClr>
              <a:buSzPts val="3000"/>
              <a:buNone/>
            </a:pPr>
            <a:endParaRPr sz="3000">
              <a:solidFill>
                <a:schemeClr val="dk1"/>
              </a:solidFill>
            </a:endParaRPr>
          </a:p>
        </p:txBody>
      </p:sp>
      <p:sp>
        <p:nvSpPr>
          <p:cNvPr id="138" name="Google Shape;138;p6"/>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139" name="Google Shape;139;p6"/>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6</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62"/>
          <p:cNvSpPr txBox="1">
            <a:spLocks noGrp="1"/>
          </p:cNvSpPr>
          <p:nvPr>
            <p:ph type="title"/>
          </p:nvPr>
        </p:nvSpPr>
        <p:spPr>
          <a:xfrm>
            <a:off x="457200" y="383121"/>
            <a:ext cx="8229600" cy="1600200"/>
          </a:xfrm>
          <a:prstGeom prst="rect">
            <a:avLst/>
          </a:prstGeom>
          <a:noFill/>
          <a:ln>
            <a:noFill/>
          </a:ln>
        </p:spPr>
        <p:txBody>
          <a:bodyPr spcFirstLastPara="1" wrap="square" lIns="91425" tIns="45700" rIns="91425" bIns="45700" anchor="b" anchorCtr="0">
            <a:noAutofit/>
          </a:bodyPr>
          <a:lstStyle/>
          <a:p>
            <a:pPr marL="0" lvl="0" indent="0" algn="ctr" rtl="0">
              <a:lnSpc>
                <a:spcPct val="145000"/>
              </a:lnSpc>
              <a:spcBef>
                <a:spcPts val="0"/>
              </a:spcBef>
              <a:spcAft>
                <a:spcPts val="0"/>
              </a:spcAft>
              <a:buClr>
                <a:srgbClr val="0070C0"/>
              </a:buClr>
              <a:buSzPts val="4000"/>
              <a:buFont typeface="Palatino Linotype"/>
              <a:buNone/>
            </a:pPr>
            <a:r>
              <a:rPr lang="en-US" sz="4000" b="1" dirty="0">
                <a:solidFill>
                  <a:srgbClr val="0070C0"/>
                </a:solidFill>
              </a:rPr>
              <a:t>Scholarship for IB Exam</a:t>
            </a:r>
            <a:br>
              <a:rPr lang="en-US" sz="4000" b="1" dirty="0">
                <a:solidFill>
                  <a:srgbClr val="0070C0"/>
                </a:solidFill>
              </a:rPr>
            </a:br>
            <a:r>
              <a:rPr lang="en-US" sz="4000" b="1" dirty="0" err="1">
                <a:solidFill>
                  <a:srgbClr val="0070C0"/>
                </a:solidFill>
              </a:rPr>
              <a:t>IB考試獎學金</a:t>
            </a:r>
            <a:endParaRPr sz="4000" b="1" dirty="0">
              <a:solidFill>
                <a:srgbClr val="0070C0"/>
              </a:solidFill>
            </a:endParaRPr>
          </a:p>
        </p:txBody>
      </p:sp>
      <p:graphicFrame>
        <p:nvGraphicFramePr>
          <p:cNvPr id="674" name="Google Shape;674;p62"/>
          <p:cNvGraphicFramePr/>
          <p:nvPr>
            <p:extLst>
              <p:ext uri="{D42A27DB-BD31-4B8C-83A1-F6EECF244321}">
                <p14:modId xmlns:p14="http://schemas.microsoft.com/office/powerpoint/2010/main" val="3058447284"/>
              </p:ext>
            </p:extLst>
          </p:nvPr>
        </p:nvGraphicFramePr>
        <p:xfrm>
          <a:off x="589585" y="2286000"/>
          <a:ext cx="8229600" cy="2743260"/>
        </p:xfrm>
        <a:graphic>
          <a:graphicData uri="http://schemas.openxmlformats.org/drawingml/2006/table">
            <a:tbl>
              <a:tblPr firstRow="1" bandRow="1">
                <a:noFill/>
                <a:tableStyleId>{55C71ADA-0B2B-4BEA-98B0-6B8571A42486}</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70850">
                <a:tc>
                  <a:txBody>
                    <a:bodyPr/>
                    <a:lstStyle/>
                    <a:p>
                      <a:pPr marL="0" marR="0" lvl="0" indent="0" algn="l" rtl="0">
                        <a:spcBef>
                          <a:spcPts val="0"/>
                        </a:spcBef>
                        <a:spcAft>
                          <a:spcPts val="0"/>
                        </a:spcAft>
                        <a:buNone/>
                      </a:pPr>
                      <a:r>
                        <a:rPr lang="en-US" sz="2400"/>
                        <a:t>Score</a:t>
                      </a:r>
                      <a:endParaRPr sz="2400"/>
                    </a:p>
                  </a:txBody>
                  <a:tcPr marL="91450" marR="91450" marT="45725" marB="45725"/>
                </a:tc>
                <a:tc>
                  <a:txBody>
                    <a:bodyPr/>
                    <a:lstStyle/>
                    <a:p>
                      <a:pPr marL="0" marR="0" lvl="0" indent="0" algn="l" rtl="0">
                        <a:spcBef>
                          <a:spcPts val="0"/>
                        </a:spcBef>
                        <a:spcAft>
                          <a:spcPts val="0"/>
                        </a:spcAft>
                        <a:buNone/>
                      </a:pPr>
                      <a:r>
                        <a:rPr lang="en-US" sz="2400"/>
                        <a:t>Scholarship</a:t>
                      </a:r>
                      <a:endParaRPr sz="2400"/>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2400"/>
                        <a:t>45</a:t>
                      </a:r>
                      <a:endParaRPr sz="2400"/>
                    </a:p>
                  </a:txBody>
                  <a:tcPr marL="91450" marR="91450" marT="45725" marB="45725"/>
                </a:tc>
                <a:tc>
                  <a:txBody>
                    <a:bodyPr/>
                    <a:lstStyle/>
                    <a:p>
                      <a:pPr marL="0" marR="0" lvl="0" indent="0" algn="l" rtl="0">
                        <a:spcBef>
                          <a:spcPts val="0"/>
                        </a:spcBef>
                        <a:spcAft>
                          <a:spcPts val="0"/>
                        </a:spcAft>
                        <a:buNone/>
                      </a:pPr>
                      <a:r>
                        <a:rPr lang="en-US" sz="2400" dirty="0"/>
                        <a:t>$</a:t>
                      </a:r>
                      <a:r>
                        <a:rPr lang="en-US" sz="2400" dirty="0" smtClean="0"/>
                        <a:t>15,000</a:t>
                      </a:r>
                      <a:endParaRPr sz="2400" dirty="0"/>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2400"/>
                        <a:t>44</a:t>
                      </a:r>
                      <a:endParaRPr sz="2400"/>
                    </a:p>
                  </a:txBody>
                  <a:tcPr marL="91450" marR="91450" marT="45725" marB="45725"/>
                </a:tc>
                <a:tc>
                  <a:txBody>
                    <a:bodyPr/>
                    <a:lstStyle/>
                    <a:p>
                      <a:pPr marL="0" marR="0" lvl="0" indent="0" algn="l" rtl="0">
                        <a:spcBef>
                          <a:spcPts val="0"/>
                        </a:spcBef>
                        <a:spcAft>
                          <a:spcPts val="0"/>
                        </a:spcAft>
                        <a:buNone/>
                      </a:pPr>
                      <a:r>
                        <a:rPr lang="en-US" sz="2400" dirty="0"/>
                        <a:t>$</a:t>
                      </a:r>
                      <a:r>
                        <a:rPr lang="en-US" sz="2400" dirty="0" smtClean="0"/>
                        <a:t>10,000</a:t>
                      </a:r>
                      <a:endParaRPr sz="2400" dirty="0"/>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US" sz="2400"/>
                        <a:t>42-43</a:t>
                      </a:r>
                      <a:endParaRPr sz="2400"/>
                    </a:p>
                  </a:txBody>
                  <a:tcPr marL="91450" marR="91450" marT="45725" marB="45725"/>
                </a:tc>
                <a:tc>
                  <a:txBody>
                    <a:bodyPr/>
                    <a:lstStyle/>
                    <a:p>
                      <a:pPr marL="0" marR="0" lvl="0" indent="0" algn="l" rtl="0">
                        <a:spcBef>
                          <a:spcPts val="0"/>
                        </a:spcBef>
                        <a:spcAft>
                          <a:spcPts val="0"/>
                        </a:spcAft>
                        <a:buNone/>
                      </a:pPr>
                      <a:r>
                        <a:rPr lang="en-US" sz="2400" dirty="0"/>
                        <a:t>$</a:t>
                      </a:r>
                      <a:r>
                        <a:rPr lang="en-US" sz="2400" dirty="0" smtClean="0"/>
                        <a:t>7,000</a:t>
                      </a:r>
                      <a:endParaRPr sz="2400" dirty="0"/>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US" sz="2400"/>
                        <a:t>40-41</a:t>
                      </a:r>
                      <a:endParaRPr sz="2400"/>
                    </a:p>
                  </a:txBody>
                  <a:tcPr marL="91450" marR="91450" marT="45725" marB="45725"/>
                </a:tc>
                <a:tc>
                  <a:txBody>
                    <a:bodyPr/>
                    <a:lstStyle/>
                    <a:p>
                      <a:pPr marL="0" marR="0" lvl="0" indent="0" algn="l" rtl="0">
                        <a:spcBef>
                          <a:spcPts val="0"/>
                        </a:spcBef>
                        <a:spcAft>
                          <a:spcPts val="0"/>
                        </a:spcAft>
                        <a:buNone/>
                      </a:pPr>
                      <a:r>
                        <a:rPr lang="en-US" sz="2400" dirty="0"/>
                        <a:t>$</a:t>
                      </a:r>
                      <a:r>
                        <a:rPr lang="en-US" sz="2400" dirty="0" smtClean="0"/>
                        <a:t>5,000</a:t>
                      </a:r>
                      <a:endParaRPr sz="2400" dirty="0"/>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en-US" sz="2400"/>
                        <a:t>38-39</a:t>
                      </a:r>
                      <a:endParaRPr sz="2400"/>
                    </a:p>
                  </a:txBody>
                  <a:tcPr marL="91450" marR="91450" marT="45725" marB="45725"/>
                </a:tc>
                <a:tc>
                  <a:txBody>
                    <a:bodyPr/>
                    <a:lstStyle/>
                    <a:p>
                      <a:pPr marL="0" marR="0" lvl="0" indent="0" algn="l" rtl="0">
                        <a:spcBef>
                          <a:spcPts val="0"/>
                        </a:spcBef>
                        <a:spcAft>
                          <a:spcPts val="0"/>
                        </a:spcAft>
                        <a:buNone/>
                      </a:pPr>
                      <a:r>
                        <a:rPr lang="en-US" sz="2400" dirty="0"/>
                        <a:t>$</a:t>
                      </a:r>
                      <a:r>
                        <a:rPr lang="en-US" sz="2400" dirty="0" smtClean="0"/>
                        <a:t>3,000</a:t>
                      </a:r>
                      <a:endParaRPr sz="2400" dirty="0"/>
                    </a:p>
                  </a:txBody>
                  <a:tcPr marL="91450" marR="91450" marT="45725" marB="45725"/>
                </a:tc>
                <a:extLst>
                  <a:ext uri="{0D108BD9-81ED-4DB2-BD59-A6C34878D82A}">
                    <a16:rowId xmlns:a16="http://schemas.microsoft.com/office/drawing/2014/main" val="10005"/>
                  </a:ext>
                </a:extLst>
              </a:tr>
            </a:tbl>
          </a:graphicData>
        </a:graphic>
      </p:graphicFrame>
      <p:sp>
        <p:nvSpPr>
          <p:cNvPr id="675" name="Google Shape;675;p62"/>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676" name="Google Shape;676;p62"/>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60</a:t>
            </a:fld>
            <a:endParaRPr/>
          </a:p>
        </p:txBody>
      </p:sp>
      <p:sp>
        <p:nvSpPr>
          <p:cNvPr id="2" name="TextBox 1"/>
          <p:cNvSpPr txBox="1"/>
          <p:nvPr/>
        </p:nvSpPr>
        <p:spPr>
          <a:xfrm>
            <a:off x="589585" y="5255491"/>
            <a:ext cx="8229600"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latin typeface="Century Gothic" panose="020B0502020202020204" pitchFamily="34" charset="0"/>
              </a:rPr>
              <a:t>There are also other scholarships offered by Po Leung Kuk to student who achieve 36 or above.</a:t>
            </a:r>
          </a:p>
          <a:p>
            <a:pPr marL="285750" indent="-285750">
              <a:buFont typeface="Arial" panose="020B0604020202020204" pitchFamily="34" charset="0"/>
              <a:buChar char="•"/>
            </a:pPr>
            <a:r>
              <a:rPr lang="zh-TW" altLang="en-US" sz="2000" dirty="0">
                <a:latin typeface="Century Gothic" panose="020B0502020202020204" pitchFamily="34" charset="0"/>
              </a:rPr>
              <a:t>獲</a:t>
            </a:r>
            <a:r>
              <a:rPr lang="en-US" altLang="zh-TW" sz="2000" dirty="0" smtClean="0">
                <a:latin typeface="Century Gothic" panose="020B0502020202020204" pitchFamily="34" charset="0"/>
              </a:rPr>
              <a:t>36</a:t>
            </a:r>
            <a:r>
              <a:rPr lang="zh-TW" altLang="en-US" sz="2000" dirty="0" smtClean="0">
                <a:latin typeface="Century Gothic" panose="020B0502020202020204" pitchFamily="34" charset="0"/>
              </a:rPr>
              <a:t>分以上的同學亦會得到由保良局頒發的獎學金。</a:t>
            </a:r>
            <a:endParaRPr lang="en-US" sz="2000" dirty="0">
              <a:latin typeface="Century Gothic" panose="020B050202020202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63"/>
          <p:cNvSpPr txBox="1">
            <a:spLocks noGrp="1"/>
          </p:cNvSpPr>
          <p:nvPr>
            <p:ph type="title"/>
          </p:nvPr>
        </p:nvSpPr>
        <p:spPr>
          <a:xfrm>
            <a:off x="457200" y="303225"/>
            <a:ext cx="822960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45000"/>
              </a:lnSpc>
              <a:spcBef>
                <a:spcPts val="0"/>
              </a:spcBef>
              <a:spcAft>
                <a:spcPts val="0"/>
              </a:spcAft>
              <a:buClr>
                <a:srgbClr val="0070C0"/>
              </a:buClr>
              <a:buSzPts val="4000"/>
              <a:buFont typeface="Palatino Linotype"/>
              <a:buNone/>
            </a:pPr>
            <a:r>
              <a:rPr lang="en-US" sz="4000" b="1">
                <a:solidFill>
                  <a:srgbClr val="0070C0"/>
                </a:solidFill>
              </a:rPr>
              <a:t>Fee Remission Scheme</a:t>
            </a:r>
            <a:br>
              <a:rPr lang="en-US" sz="4000" b="1">
                <a:solidFill>
                  <a:srgbClr val="0070C0"/>
                </a:solidFill>
              </a:rPr>
            </a:br>
            <a:r>
              <a:rPr lang="en-US" sz="4000" b="1">
                <a:solidFill>
                  <a:srgbClr val="0070C0"/>
                </a:solidFill>
              </a:rPr>
              <a:t>學費減免計劃</a:t>
            </a:r>
            <a:endParaRPr sz="4000" b="1">
              <a:solidFill>
                <a:srgbClr val="0070C0"/>
              </a:solidFill>
            </a:endParaRPr>
          </a:p>
        </p:txBody>
      </p:sp>
      <p:sp>
        <p:nvSpPr>
          <p:cNvPr id="682" name="Google Shape;682;p63"/>
          <p:cNvSpPr txBox="1">
            <a:spLocks noGrp="1"/>
          </p:cNvSpPr>
          <p:nvPr>
            <p:ph type="body" idx="1"/>
          </p:nvPr>
        </p:nvSpPr>
        <p:spPr>
          <a:xfrm>
            <a:off x="457200" y="2133600"/>
            <a:ext cx="8534400" cy="39925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200"/>
              <a:buChar char="•"/>
            </a:pPr>
            <a:r>
              <a:rPr lang="en-US" sz="3200" b="1" dirty="0">
                <a:solidFill>
                  <a:schemeClr val="dk1"/>
                </a:solidFill>
              </a:rPr>
              <a:t>Fee Remissions are available </a:t>
            </a:r>
            <a:br>
              <a:rPr lang="en-US" sz="3200" b="1" dirty="0">
                <a:solidFill>
                  <a:schemeClr val="dk1"/>
                </a:solidFill>
              </a:rPr>
            </a:br>
            <a:r>
              <a:rPr lang="en-US" sz="3200" b="1" dirty="0" err="1">
                <a:solidFill>
                  <a:schemeClr val="dk1"/>
                </a:solidFill>
              </a:rPr>
              <a:t>可申請減免學費</a:t>
            </a:r>
            <a:endParaRPr sz="3200" b="1" dirty="0">
              <a:solidFill>
                <a:schemeClr val="dk1"/>
              </a:solidFill>
            </a:endParaRPr>
          </a:p>
          <a:p>
            <a:pPr marL="342900" lvl="0" indent="-342900" algn="l" rtl="0">
              <a:spcBef>
                <a:spcPts val="640"/>
              </a:spcBef>
              <a:spcAft>
                <a:spcPts val="0"/>
              </a:spcAft>
              <a:buClr>
                <a:schemeClr val="dk1"/>
              </a:buClr>
              <a:buSzPts val="3200"/>
              <a:buChar char="•"/>
            </a:pPr>
            <a:r>
              <a:rPr lang="en-US" sz="3200" b="1" dirty="0">
                <a:solidFill>
                  <a:schemeClr val="dk1"/>
                </a:solidFill>
              </a:rPr>
              <a:t>Details can be found in our mainstream school webpage  </a:t>
            </a:r>
            <a:br>
              <a:rPr lang="en-US" sz="3200" b="1" dirty="0">
                <a:solidFill>
                  <a:schemeClr val="dk1"/>
                </a:solidFill>
              </a:rPr>
            </a:br>
            <a:r>
              <a:rPr lang="en-US" sz="3200" b="1" dirty="0" err="1">
                <a:solidFill>
                  <a:schemeClr val="dk1"/>
                </a:solidFill>
              </a:rPr>
              <a:t>詳情可參閱學校網頁</a:t>
            </a:r>
            <a:endParaRPr sz="3200" b="1" dirty="0">
              <a:solidFill>
                <a:schemeClr val="dk1"/>
              </a:solidFill>
            </a:endParaRPr>
          </a:p>
          <a:p>
            <a:pPr marL="0" lvl="0" indent="0" algn="l" rtl="0">
              <a:spcBef>
                <a:spcPts val="480"/>
              </a:spcBef>
              <a:spcAft>
                <a:spcPts val="0"/>
              </a:spcAft>
              <a:buClr>
                <a:schemeClr val="dk1"/>
              </a:buClr>
              <a:buSzPts val="2400"/>
              <a:buNone/>
            </a:pPr>
            <a:r>
              <a:rPr lang="en-US" dirty="0">
                <a:solidFill>
                  <a:schemeClr val="dk1"/>
                </a:solidFill>
              </a:rPr>
              <a:t>    </a:t>
            </a:r>
            <a:r>
              <a:rPr lang="en-US" u="sng" dirty="0">
                <a:solidFill>
                  <a:schemeClr val="dk1"/>
                </a:solidFill>
                <a:hlinkClick r:id="rId3">
                  <a:extLst>
                    <a:ext uri="{A12FA001-AC4F-418D-AE19-62706E023703}">
                      <ahyp:hlinkClr xmlns="" xmlns:ahyp="http://schemas.microsoft.com/office/drawing/2018/hyperlinkcolor" val="tx"/>
                    </a:ext>
                  </a:extLst>
                </a:hlinkClick>
              </a:rPr>
              <a:t>https://www.npl.edu.hk/en/site/view?name=Scheme</a:t>
            </a:r>
            <a:endParaRPr dirty="0">
              <a:solidFill>
                <a:schemeClr val="dk1"/>
              </a:solidFill>
            </a:endParaRPr>
          </a:p>
          <a:p>
            <a:pPr marL="0" lvl="0" indent="0" algn="l" rtl="0">
              <a:spcBef>
                <a:spcPts val="480"/>
              </a:spcBef>
              <a:spcAft>
                <a:spcPts val="0"/>
              </a:spcAft>
              <a:buClr>
                <a:srgbClr val="7F7F7F"/>
              </a:buClr>
              <a:buSzPts val="2400"/>
              <a:buNone/>
            </a:pPr>
            <a:endParaRPr dirty="0">
              <a:solidFill>
                <a:schemeClr val="dk1"/>
              </a:solidFill>
            </a:endParaRPr>
          </a:p>
        </p:txBody>
      </p:sp>
      <p:sp>
        <p:nvSpPr>
          <p:cNvPr id="683" name="Google Shape;683;p63"/>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684" name="Google Shape;684;p63"/>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61</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64"/>
          <p:cNvSpPr txBox="1">
            <a:spLocks noGrp="1"/>
          </p:cNvSpPr>
          <p:nvPr>
            <p:ph type="title"/>
          </p:nvPr>
        </p:nvSpPr>
        <p:spPr>
          <a:xfrm>
            <a:off x="1219200" y="136525"/>
            <a:ext cx="6629400" cy="1924558"/>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0070C0"/>
              </a:buClr>
              <a:buSzPts val="4000"/>
              <a:buFont typeface="Palatino Linotype"/>
              <a:buNone/>
            </a:pPr>
            <a:r>
              <a:rPr lang="en-US" sz="4000" b="1">
                <a:solidFill>
                  <a:srgbClr val="0070C0"/>
                </a:solidFill>
              </a:rPr>
              <a:t>Minimum Requirement </a:t>
            </a:r>
            <a:br>
              <a:rPr lang="en-US" sz="4000" b="1">
                <a:solidFill>
                  <a:srgbClr val="0070C0"/>
                </a:solidFill>
              </a:rPr>
            </a:br>
            <a:r>
              <a:rPr lang="en-US" sz="4000" b="1">
                <a:solidFill>
                  <a:srgbClr val="0070C0"/>
                </a:solidFill>
              </a:rPr>
              <a:t>for Admission</a:t>
            </a:r>
            <a:br>
              <a:rPr lang="en-US" sz="4000" b="1">
                <a:solidFill>
                  <a:srgbClr val="0070C0"/>
                </a:solidFill>
              </a:rPr>
            </a:br>
            <a:r>
              <a:rPr lang="en-US" sz="4000" b="1">
                <a:solidFill>
                  <a:srgbClr val="0070C0"/>
                </a:solidFill>
              </a:rPr>
              <a:t>入學最低要求</a:t>
            </a:r>
            <a:endParaRPr sz="4000" b="1">
              <a:solidFill>
                <a:srgbClr val="0070C0"/>
              </a:solidFill>
            </a:endParaRPr>
          </a:p>
        </p:txBody>
      </p:sp>
      <p:sp>
        <p:nvSpPr>
          <p:cNvPr id="690" name="Google Shape;690;p64"/>
          <p:cNvSpPr txBox="1"/>
          <p:nvPr/>
        </p:nvSpPr>
        <p:spPr>
          <a:xfrm>
            <a:off x="796277" y="2489982"/>
            <a:ext cx="7812013" cy="3866368"/>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l" rtl="0">
              <a:spcBef>
                <a:spcPts val="0"/>
              </a:spcBef>
              <a:spcAft>
                <a:spcPts val="0"/>
              </a:spcAft>
              <a:buClr>
                <a:schemeClr val="accent1"/>
              </a:buClr>
              <a:buSzPct val="100000"/>
              <a:buFont typeface="Noto Sans Symbols"/>
              <a:buNone/>
            </a:pPr>
            <a:r>
              <a:rPr lang="en-US" sz="2800" b="1" dirty="0">
                <a:solidFill>
                  <a:schemeClr val="dk1"/>
                </a:solidFill>
                <a:latin typeface="Palatino Linotype"/>
                <a:ea typeface="Palatino Linotype"/>
                <a:cs typeface="Palatino Linotype"/>
                <a:sym typeface="Palatino Linotype"/>
              </a:rPr>
              <a:t>For F1 overall, F2 </a:t>
            </a:r>
            <a:r>
              <a:rPr lang="en-US" sz="2800" b="1" dirty="0" smtClean="0">
                <a:solidFill>
                  <a:schemeClr val="dk1"/>
                </a:solidFill>
                <a:latin typeface="Palatino Linotype"/>
                <a:ea typeface="Palatino Linotype"/>
                <a:cs typeface="Palatino Linotype"/>
                <a:sym typeface="Palatino Linotype"/>
              </a:rPr>
              <a:t>overall, F3 </a:t>
            </a:r>
            <a:r>
              <a:rPr lang="en-US" sz="2800" b="1" dirty="0">
                <a:solidFill>
                  <a:schemeClr val="dk1"/>
                </a:solidFill>
                <a:latin typeface="Palatino Linotype"/>
                <a:ea typeface="Palatino Linotype"/>
                <a:cs typeface="Palatino Linotype"/>
                <a:sym typeface="Palatino Linotype"/>
              </a:rPr>
              <a:t>First term </a:t>
            </a:r>
            <a:r>
              <a:rPr lang="en-US" sz="2800" b="1" dirty="0" smtClean="0">
                <a:solidFill>
                  <a:schemeClr val="dk1"/>
                </a:solidFill>
                <a:latin typeface="Palatino Linotype"/>
                <a:ea typeface="Palatino Linotype"/>
                <a:cs typeface="Palatino Linotype"/>
                <a:sym typeface="Palatino Linotype"/>
              </a:rPr>
              <a:t>and Second Term Test result</a:t>
            </a:r>
            <a:r>
              <a:rPr lang="en-US" sz="2800" b="1" dirty="0">
                <a:solidFill>
                  <a:schemeClr val="dk1"/>
                </a:solidFill>
                <a:latin typeface="Palatino Linotype"/>
                <a:ea typeface="Palatino Linotype"/>
                <a:cs typeface="Palatino Linotype"/>
                <a:sym typeface="Palatino Linotype"/>
              </a:rPr>
              <a:t>: </a:t>
            </a:r>
            <a:endParaRPr dirty="0"/>
          </a:p>
          <a:p>
            <a:pPr marL="0" marR="0" lvl="0" indent="0" algn="l" rtl="0">
              <a:spcBef>
                <a:spcPts val="518"/>
              </a:spcBef>
              <a:spcAft>
                <a:spcPts val="0"/>
              </a:spcAft>
              <a:buClr>
                <a:schemeClr val="accent1"/>
              </a:buClr>
              <a:buSzPct val="100000"/>
              <a:buFont typeface="Noto Sans Symbols"/>
              <a:buNone/>
            </a:pPr>
            <a:r>
              <a:rPr lang="en-US" sz="2800" b="1" dirty="0" err="1">
                <a:solidFill>
                  <a:schemeClr val="dk1"/>
                </a:solidFill>
                <a:latin typeface="Palatino Linotype"/>
                <a:ea typeface="Palatino Linotype"/>
                <a:cs typeface="Palatino Linotype"/>
                <a:sym typeface="Palatino Linotype"/>
              </a:rPr>
              <a:t>中一、中二總成績及中三上學期及下學期測驗成績</a:t>
            </a:r>
            <a:r>
              <a:rPr lang="en-US" sz="2800" b="1" dirty="0">
                <a:solidFill>
                  <a:schemeClr val="dk1"/>
                </a:solidFill>
                <a:latin typeface="Palatino Linotype"/>
                <a:ea typeface="Palatino Linotype"/>
                <a:cs typeface="Palatino Linotype"/>
                <a:sym typeface="Palatino Linotype"/>
              </a:rPr>
              <a:t>：</a:t>
            </a:r>
            <a:endParaRPr sz="2800" b="1" dirty="0">
              <a:solidFill>
                <a:schemeClr val="dk1"/>
              </a:solidFill>
              <a:latin typeface="Palatino Linotype"/>
              <a:ea typeface="Palatino Linotype"/>
              <a:cs typeface="Palatino Linotype"/>
              <a:sym typeface="Palatino Linotype"/>
            </a:endParaRPr>
          </a:p>
          <a:p>
            <a:pPr marL="274320" marR="0" lvl="0" indent="-274320" algn="l" rtl="0">
              <a:spcBef>
                <a:spcPts val="518"/>
              </a:spcBef>
              <a:spcAft>
                <a:spcPts val="0"/>
              </a:spcAft>
              <a:buClr>
                <a:schemeClr val="accent1"/>
              </a:buClr>
              <a:buSzPct val="100000"/>
              <a:buFont typeface="Noto Sans Symbols"/>
              <a:buChar char="*"/>
            </a:pPr>
            <a:r>
              <a:rPr lang="en-US" sz="2800" b="1" dirty="0">
                <a:solidFill>
                  <a:schemeClr val="dk1"/>
                </a:solidFill>
                <a:latin typeface="Palatino Linotype"/>
                <a:ea typeface="Palatino Linotype"/>
                <a:cs typeface="Palatino Linotype"/>
                <a:sym typeface="Palatino Linotype"/>
              </a:rPr>
              <a:t>An overall 50% average in all subjects</a:t>
            </a:r>
            <a:br>
              <a:rPr lang="en-US" sz="2800" b="1" dirty="0">
                <a:solidFill>
                  <a:schemeClr val="dk1"/>
                </a:solidFill>
                <a:latin typeface="Palatino Linotype"/>
                <a:ea typeface="Palatino Linotype"/>
                <a:cs typeface="Palatino Linotype"/>
                <a:sym typeface="Palatino Linotype"/>
              </a:rPr>
            </a:br>
            <a:r>
              <a:rPr lang="en-US" sz="2800" b="1" dirty="0">
                <a:solidFill>
                  <a:schemeClr val="dk1"/>
                </a:solidFill>
                <a:latin typeface="Palatino Linotype"/>
                <a:ea typeface="Palatino Linotype"/>
                <a:cs typeface="Palatino Linotype"/>
                <a:sym typeface="Palatino Linotype"/>
              </a:rPr>
              <a:t>所有科目平均分達50% </a:t>
            </a:r>
            <a:endParaRPr dirty="0"/>
          </a:p>
          <a:p>
            <a:pPr marL="274320" marR="0" lvl="0" indent="-274320" algn="l" rtl="0">
              <a:spcBef>
                <a:spcPts val="518"/>
              </a:spcBef>
              <a:spcAft>
                <a:spcPts val="0"/>
              </a:spcAft>
              <a:buClr>
                <a:schemeClr val="accent1"/>
              </a:buClr>
              <a:buSzPct val="100000"/>
              <a:buFont typeface="Noto Sans Symbols"/>
              <a:buChar char="*"/>
            </a:pPr>
            <a:r>
              <a:rPr lang="en-US" sz="2800" b="1" dirty="0">
                <a:solidFill>
                  <a:schemeClr val="dk1"/>
                </a:solidFill>
                <a:latin typeface="Palatino Linotype"/>
                <a:ea typeface="Palatino Linotype"/>
                <a:cs typeface="Palatino Linotype"/>
                <a:sym typeface="Palatino Linotype"/>
              </a:rPr>
              <a:t>50% or above in all the subjects to be chosen in the IBDP </a:t>
            </a:r>
            <a:br>
              <a:rPr lang="en-US" sz="2800" b="1" dirty="0">
                <a:solidFill>
                  <a:schemeClr val="dk1"/>
                </a:solidFill>
                <a:latin typeface="Palatino Linotype"/>
                <a:ea typeface="Palatino Linotype"/>
                <a:cs typeface="Palatino Linotype"/>
                <a:sym typeface="Palatino Linotype"/>
              </a:rPr>
            </a:br>
            <a:r>
              <a:rPr lang="en-US" sz="2800" b="1" dirty="0">
                <a:solidFill>
                  <a:schemeClr val="dk1"/>
                </a:solidFill>
                <a:latin typeface="Palatino Linotype"/>
                <a:ea typeface="Palatino Linotype"/>
                <a:cs typeface="Palatino Linotype"/>
                <a:sym typeface="Palatino Linotype"/>
              </a:rPr>
              <a:t>所有將於IBDP選修的科目分數均達50%</a:t>
            </a:r>
            <a:endParaRPr sz="2800" b="1" dirty="0">
              <a:solidFill>
                <a:schemeClr val="dk1"/>
              </a:solidFill>
              <a:latin typeface="Palatino Linotype"/>
              <a:ea typeface="Palatino Linotype"/>
              <a:cs typeface="Palatino Linotype"/>
              <a:sym typeface="Palatino Linotype"/>
            </a:endParaRPr>
          </a:p>
          <a:p>
            <a:pPr marL="274320" marR="0" lvl="0" indent="-274320" algn="l" rtl="0">
              <a:spcBef>
                <a:spcPts val="518"/>
              </a:spcBef>
              <a:spcAft>
                <a:spcPts val="0"/>
              </a:spcAft>
              <a:buClr>
                <a:schemeClr val="accent1"/>
              </a:buClr>
              <a:buSzPct val="100000"/>
              <a:buFont typeface="Noto Sans Symbols"/>
              <a:buChar char="*"/>
            </a:pPr>
            <a:r>
              <a:rPr lang="en-US" sz="2800" b="1" dirty="0">
                <a:solidFill>
                  <a:schemeClr val="dk1"/>
                </a:solidFill>
                <a:latin typeface="Palatino Linotype"/>
                <a:ea typeface="Palatino Linotype"/>
                <a:cs typeface="Palatino Linotype"/>
                <a:sym typeface="Palatino Linotype"/>
              </a:rPr>
              <a:t>60% or above in English</a:t>
            </a:r>
            <a:r>
              <a:rPr lang="en-US" sz="2800" dirty="0">
                <a:solidFill>
                  <a:schemeClr val="dk1"/>
                </a:solidFill>
                <a:latin typeface="Palatino Linotype"/>
                <a:ea typeface="Palatino Linotype"/>
                <a:cs typeface="Palatino Linotype"/>
                <a:sym typeface="Palatino Linotype"/>
              </a:rPr>
              <a:t/>
            </a:r>
            <a:br>
              <a:rPr lang="en-US" sz="2800" dirty="0">
                <a:solidFill>
                  <a:schemeClr val="dk1"/>
                </a:solidFill>
                <a:latin typeface="Palatino Linotype"/>
                <a:ea typeface="Palatino Linotype"/>
                <a:cs typeface="Palatino Linotype"/>
                <a:sym typeface="Palatino Linotype"/>
              </a:rPr>
            </a:br>
            <a:r>
              <a:rPr lang="en-US" sz="2800" b="1" dirty="0">
                <a:solidFill>
                  <a:schemeClr val="dk1"/>
                </a:solidFill>
                <a:latin typeface="Palatino Linotype"/>
                <a:ea typeface="Palatino Linotype"/>
                <a:cs typeface="Palatino Linotype"/>
                <a:sym typeface="Palatino Linotype"/>
              </a:rPr>
              <a:t>英文分數達60%</a:t>
            </a:r>
            <a:endParaRPr sz="2800" b="1" dirty="0">
              <a:solidFill>
                <a:schemeClr val="dk1"/>
              </a:solidFill>
              <a:latin typeface="Palatino Linotype"/>
              <a:ea typeface="Palatino Linotype"/>
              <a:cs typeface="Palatino Linotype"/>
              <a:sym typeface="Palatino Linotype"/>
            </a:endParaRPr>
          </a:p>
        </p:txBody>
      </p:sp>
      <p:sp>
        <p:nvSpPr>
          <p:cNvPr id="691" name="Google Shape;691;p64"/>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692" name="Google Shape;692;p64"/>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62</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64"/>
          <p:cNvSpPr txBox="1">
            <a:spLocks noGrp="1"/>
          </p:cNvSpPr>
          <p:nvPr>
            <p:ph type="title"/>
          </p:nvPr>
        </p:nvSpPr>
        <p:spPr>
          <a:xfrm>
            <a:off x="1219200" y="136525"/>
            <a:ext cx="6629400" cy="1924558"/>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0070C0"/>
              </a:buClr>
              <a:buSzPts val="4000"/>
              <a:buFont typeface="Palatino Linotype"/>
              <a:buNone/>
            </a:pPr>
            <a:r>
              <a:rPr lang="en-US" sz="4000" b="1" dirty="0" smtClean="0">
                <a:solidFill>
                  <a:srgbClr val="0070C0"/>
                </a:solidFill>
              </a:rPr>
              <a:t> Admission Criteria</a:t>
            </a:r>
            <a:r>
              <a:rPr lang="en-US" sz="4000" b="1" dirty="0">
                <a:solidFill>
                  <a:srgbClr val="0070C0"/>
                </a:solidFill>
              </a:rPr>
              <a:t/>
            </a:r>
            <a:br>
              <a:rPr lang="en-US" sz="4000" b="1" dirty="0">
                <a:solidFill>
                  <a:srgbClr val="0070C0"/>
                </a:solidFill>
              </a:rPr>
            </a:br>
            <a:r>
              <a:rPr lang="zh-TW" altLang="en-US" sz="4000" b="1" dirty="0" smtClean="0">
                <a:solidFill>
                  <a:srgbClr val="0070C0"/>
                </a:solidFill>
              </a:rPr>
              <a:t>甄選標準</a:t>
            </a:r>
            <a:endParaRPr sz="4000" b="1" dirty="0">
              <a:solidFill>
                <a:srgbClr val="0070C0"/>
              </a:solidFill>
            </a:endParaRPr>
          </a:p>
        </p:txBody>
      </p:sp>
      <p:sp>
        <p:nvSpPr>
          <p:cNvPr id="690" name="Google Shape;690;p64"/>
          <p:cNvSpPr txBox="1"/>
          <p:nvPr/>
        </p:nvSpPr>
        <p:spPr>
          <a:xfrm>
            <a:off x="1012252" y="2416091"/>
            <a:ext cx="7812013" cy="3866368"/>
          </a:xfrm>
          <a:prstGeom prst="rect">
            <a:avLst/>
          </a:prstGeom>
          <a:noFill/>
          <a:ln>
            <a:noFill/>
          </a:ln>
        </p:spPr>
        <p:txBody>
          <a:bodyPr spcFirstLastPara="1" wrap="square" lIns="91425" tIns="45700" rIns="91425" bIns="45700" anchor="t" anchorCtr="0">
            <a:normAutofit/>
          </a:bodyPr>
          <a:lstStyle/>
          <a:p>
            <a:pPr marL="274320" marR="0" lvl="0" indent="-274320" algn="l" rtl="0">
              <a:spcBef>
                <a:spcPts val="518"/>
              </a:spcBef>
              <a:spcAft>
                <a:spcPts val="0"/>
              </a:spcAft>
              <a:buClr>
                <a:schemeClr val="accent1"/>
              </a:buClr>
              <a:buSzPct val="100000"/>
              <a:buFont typeface="Noto Sans Symbols"/>
              <a:buChar char="*"/>
            </a:pPr>
            <a:r>
              <a:rPr lang="en-US" sz="2800" b="1" dirty="0" smtClean="0">
                <a:solidFill>
                  <a:schemeClr val="dk1"/>
                </a:solidFill>
                <a:latin typeface="Palatino Linotype"/>
                <a:ea typeface="Palatino Linotype"/>
                <a:cs typeface="Palatino Linotype"/>
                <a:sym typeface="Palatino Linotype"/>
              </a:rPr>
              <a:t>Academic Result </a:t>
            </a:r>
            <a:r>
              <a:rPr lang="zh-TW" altLang="en-US" sz="2800" b="1" dirty="0" smtClean="0">
                <a:solidFill>
                  <a:schemeClr val="dk1"/>
                </a:solidFill>
                <a:latin typeface="Palatino Linotype"/>
                <a:ea typeface="Palatino Linotype"/>
                <a:cs typeface="Palatino Linotype"/>
                <a:sym typeface="Palatino Linotype"/>
              </a:rPr>
              <a:t>學業成績</a:t>
            </a:r>
            <a:endParaRPr lang="en-US" sz="2800" b="1" dirty="0" smtClean="0">
              <a:solidFill>
                <a:schemeClr val="dk1"/>
              </a:solidFill>
              <a:latin typeface="Palatino Linotype"/>
              <a:ea typeface="Palatino Linotype"/>
              <a:cs typeface="Palatino Linotype"/>
              <a:sym typeface="Palatino Linotype"/>
            </a:endParaRPr>
          </a:p>
          <a:p>
            <a:pPr marL="274320" marR="0" lvl="0" indent="-274320" algn="l" rtl="0">
              <a:spcBef>
                <a:spcPts val="518"/>
              </a:spcBef>
              <a:spcAft>
                <a:spcPts val="0"/>
              </a:spcAft>
              <a:buClr>
                <a:schemeClr val="accent1"/>
              </a:buClr>
              <a:buSzPct val="100000"/>
              <a:buFont typeface="Noto Sans Symbols"/>
              <a:buChar char="*"/>
            </a:pPr>
            <a:r>
              <a:rPr lang="en-US" sz="2800" b="1" dirty="0" smtClean="0">
                <a:solidFill>
                  <a:schemeClr val="dk1"/>
                </a:solidFill>
                <a:latin typeface="Palatino Linotype"/>
                <a:sym typeface="Palatino Linotype"/>
              </a:rPr>
              <a:t>Interview Performance </a:t>
            </a:r>
            <a:r>
              <a:rPr lang="zh-TW" altLang="en-US" sz="2800" b="1" dirty="0">
                <a:solidFill>
                  <a:schemeClr val="dk1"/>
                </a:solidFill>
                <a:latin typeface="Palatino Linotype"/>
                <a:ea typeface="Palatino Linotype"/>
                <a:cs typeface="Palatino Linotype"/>
                <a:sym typeface="Palatino Linotype"/>
              </a:rPr>
              <a:t>面試表現</a:t>
            </a:r>
            <a:endParaRPr sz="2800" b="1" dirty="0">
              <a:solidFill>
                <a:schemeClr val="dk1"/>
              </a:solidFill>
              <a:latin typeface="Palatino Linotype"/>
              <a:ea typeface="Palatino Linotype"/>
              <a:cs typeface="Palatino Linotype"/>
            </a:endParaRPr>
          </a:p>
          <a:p>
            <a:pPr marL="274320" marR="0" lvl="0" indent="-274320" algn="l" rtl="0">
              <a:spcBef>
                <a:spcPts val="518"/>
              </a:spcBef>
              <a:spcAft>
                <a:spcPts val="0"/>
              </a:spcAft>
              <a:buClr>
                <a:schemeClr val="accent1"/>
              </a:buClr>
              <a:buSzPct val="100000"/>
              <a:buFont typeface="Noto Sans Symbols"/>
              <a:buChar char="*"/>
            </a:pPr>
            <a:r>
              <a:rPr lang="en-US" sz="2800" b="1" dirty="0" smtClean="0">
                <a:solidFill>
                  <a:schemeClr val="dk1"/>
                </a:solidFill>
                <a:latin typeface="Palatino Linotype"/>
                <a:ea typeface="Palatino Linotype"/>
                <a:cs typeface="Palatino Linotype"/>
                <a:sym typeface="Palatino Linotype"/>
              </a:rPr>
              <a:t>ECA Performance </a:t>
            </a:r>
            <a:r>
              <a:rPr lang="zh-TW" altLang="en-US" sz="2800" b="1" dirty="0" smtClean="0">
                <a:solidFill>
                  <a:schemeClr val="dk1"/>
                </a:solidFill>
                <a:latin typeface="Palatino Linotype"/>
                <a:ea typeface="Palatino Linotype"/>
                <a:cs typeface="Palatino Linotype"/>
                <a:sym typeface="Palatino Linotype"/>
              </a:rPr>
              <a:t>課外活動表現</a:t>
            </a:r>
            <a:endParaRPr sz="2800" b="1" dirty="0">
              <a:solidFill>
                <a:schemeClr val="dk1"/>
              </a:solidFill>
              <a:latin typeface="Palatino Linotype"/>
              <a:ea typeface="Palatino Linotype"/>
              <a:cs typeface="Palatino Linotype"/>
              <a:sym typeface="Palatino Linotype"/>
            </a:endParaRPr>
          </a:p>
          <a:p>
            <a:pPr marL="274320" marR="0" lvl="0" indent="-274320" algn="l" rtl="0">
              <a:spcBef>
                <a:spcPts val="518"/>
              </a:spcBef>
              <a:spcAft>
                <a:spcPts val="0"/>
              </a:spcAft>
              <a:buClr>
                <a:schemeClr val="accent1"/>
              </a:buClr>
              <a:buSzPct val="100000"/>
              <a:buFont typeface="Noto Sans Symbols"/>
              <a:buChar char="*"/>
            </a:pPr>
            <a:r>
              <a:rPr lang="en-US" sz="2800" b="1" dirty="0" smtClean="0">
                <a:solidFill>
                  <a:schemeClr val="dk1"/>
                </a:solidFill>
                <a:latin typeface="Palatino Linotype"/>
                <a:ea typeface="Palatino Linotype"/>
                <a:cs typeface="Palatino Linotype"/>
                <a:sym typeface="Palatino Linotype"/>
              </a:rPr>
              <a:t>Conduct </a:t>
            </a:r>
            <a:r>
              <a:rPr lang="zh-TW" altLang="en-US" sz="2800" b="1" dirty="0" smtClean="0">
                <a:solidFill>
                  <a:schemeClr val="dk1"/>
                </a:solidFill>
                <a:latin typeface="Palatino Linotype"/>
                <a:ea typeface="Palatino Linotype"/>
                <a:cs typeface="Palatino Linotype"/>
                <a:sym typeface="Palatino Linotype"/>
              </a:rPr>
              <a:t>操行</a:t>
            </a:r>
            <a:endParaRPr lang="en-US" sz="2800" b="1" dirty="0" smtClean="0">
              <a:solidFill>
                <a:schemeClr val="dk1"/>
              </a:solidFill>
              <a:latin typeface="Palatino Linotype"/>
              <a:ea typeface="Palatino Linotype"/>
              <a:cs typeface="Palatino Linotype"/>
              <a:sym typeface="Palatino Linotype"/>
            </a:endParaRPr>
          </a:p>
          <a:p>
            <a:pPr marL="274320" marR="0" lvl="0" indent="-274320" algn="l" rtl="0">
              <a:spcBef>
                <a:spcPts val="518"/>
              </a:spcBef>
              <a:spcAft>
                <a:spcPts val="0"/>
              </a:spcAft>
              <a:buClr>
                <a:schemeClr val="accent1"/>
              </a:buClr>
              <a:buSzPct val="100000"/>
              <a:buFont typeface="Noto Sans Symbols"/>
              <a:buChar char="*"/>
            </a:pPr>
            <a:r>
              <a:rPr lang="en-US" sz="2800" b="1" dirty="0" smtClean="0">
                <a:solidFill>
                  <a:schemeClr val="dk1"/>
                </a:solidFill>
                <a:latin typeface="Palatino Linotype"/>
                <a:ea typeface="Palatino Linotype"/>
                <a:cs typeface="Palatino Linotype"/>
                <a:sym typeface="Palatino Linotype"/>
              </a:rPr>
              <a:t>Attendance Record </a:t>
            </a:r>
            <a:r>
              <a:rPr lang="zh-TW" altLang="en-US" sz="2800" b="1" dirty="0" smtClean="0">
                <a:solidFill>
                  <a:schemeClr val="dk1"/>
                </a:solidFill>
                <a:latin typeface="Palatino Linotype"/>
                <a:ea typeface="Palatino Linotype"/>
                <a:cs typeface="Palatino Linotype"/>
                <a:sym typeface="Palatino Linotype"/>
              </a:rPr>
              <a:t>考勤紀錄</a:t>
            </a:r>
            <a:endParaRPr lang="en-US" sz="2800" b="1" dirty="0" smtClean="0">
              <a:solidFill>
                <a:schemeClr val="dk1"/>
              </a:solidFill>
              <a:latin typeface="Palatino Linotype"/>
              <a:ea typeface="Palatino Linotype"/>
              <a:cs typeface="Palatino Linotype"/>
              <a:sym typeface="Palatino Linotype"/>
            </a:endParaRPr>
          </a:p>
          <a:p>
            <a:pPr marL="274320" marR="0" lvl="0" indent="-274320" algn="l" rtl="0">
              <a:spcBef>
                <a:spcPts val="518"/>
              </a:spcBef>
              <a:spcAft>
                <a:spcPts val="0"/>
              </a:spcAft>
              <a:buClr>
                <a:schemeClr val="accent1"/>
              </a:buClr>
              <a:buSzPct val="100000"/>
              <a:buFont typeface="Noto Sans Symbols"/>
              <a:buChar char="*"/>
            </a:pPr>
            <a:r>
              <a:rPr lang="en-US" sz="2800" b="1" dirty="0" smtClean="0">
                <a:solidFill>
                  <a:schemeClr val="dk1"/>
                </a:solidFill>
                <a:latin typeface="Palatino Linotype"/>
                <a:ea typeface="Palatino Linotype"/>
                <a:cs typeface="Palatino Linotype"/>
                <a:sym typeface="Palatino Linotype"/>
              </a:rPr>
              <a:t>F3 teachers’ recommendation </a:t>
            </a:r>
            <a:r>
              <a:rPr lang="zh-TW" altLang="en-US" sz="2800" b="1" dirty="0" smtClean="0">
                <a:solidFill>
                  <a:schemeClr val="dk1"/>
                </a:solidFill>
                <a:latin typeface="Palatino Linotype"/>
                <a:ea typeface="Palatino Linotype"/>
                <a:cs typeface="Palatino Linotype"/>
                <a:sym typeface="Palatino Linotype"/>
              </a:rPr>
              <a:t>中三老師推薦</a:t>
            </a:r>
            <a:endParaRPr sz="2800" b="1" dirty="0">
              <a:solidFill>
                <a:schemeClr val="dk1"/>
              </a:solidFill>
              <a:latin typeface="Palatino Linotype"/>
              <a:ea typeface="Palatino Linotype"/>
              <a:cs typeface="Palatino Linotype"/>
              <a:sym typeface="Palatino Linotype"/>
            </a:endParaRPr>
          </a:p>
        </p:txBody>
      </p:sp>
      <p:sp>
        <p:nvSpPr>
          <p:cNvPr id="691" name="Google Shape;691;p64"/>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692" name="Google Shape;692;p64"/>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63</a:t>
            </a:fld>
            <a:endParaRPr/>
          </a:p>
        </p:txBody>
      </p:sp>
    </p:spTree>
    <p:extLst>
      <p:ext uri="{BB962C8B-B14F-4D97-AF65-F5344CB8AC3E}">
        <p14:creationId xmlns:p14="http://schemas.microsoft.com/office/powerpoint/2010/main" val="18833956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65"/>
          <p:cNvSpPr txBox="1">
            <a:spLocks noGrp="1"/>
          </p:cNvSpPr>
          <p:nvPr>
            <p:ph type="title"/>
          </p:nvPr>
        </p:nvSpPr>
        <p:spPr>
          <a:xfrm>
            <a:off x="457200" y="152400"/>
            <a:ext cx="822960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45000"/>
              </a:lnSpc>
              <a:spcBef>
                <a:spcPts val="0"/>
              </a:spcBef>
              <a:spcAft>
                <a:spcPts val="0"/>
              </a:spcAft>
              <a:buClr>
                <a:srgbClr val="0070C0"/>
              </a:buClr>
              <a:buSzPts val="4000"/>
              <a:buFont typeface="Palatino Linotype"/>
              <a:buNone/>
            </a:pPr>
            <a:r>
              <a:rPr lang="en-US" sz="4000" b="1">
                <a:solidFill>
                  <a:srgbClr val="0070C0"/>
                </a:solidFill>
              </a:rPr>
              <a:t>Important Dates</a:t>
            </a:r>
            <a:br>
              <a:rPr lang="en-US" sz="4000" b="1">
                <a:solidFill>
                  <a:srgbClr val="0070C0"/>
                </a:solidFill>
              </a:rPr>
            </a:br>
            <a:r>
              <a:rPr lang="en-US" sz="4000" b="1">
                <a:solidFill>
                  <a:srgbClr val="0070C0"/>
                </a:solidFill>
              </a:rPr>
              <a:t>重要日期</a:t>
            </a:r>
            <a:endParaRPr sz="4000" b="1">
              <a:solidFill>
                <a:srgbClr val="0070C0"/>
              </a:solidFill>
            </a:endParaRPr>
          </a:p>
        </p:txBody>
      </p:sp>
      <p:sp>
        <p:nvSpPr>
          <p:cNvPr id="698" name="Google Shape;698;p65"/>
          <p:cNvSpPr txBox="1">
            <a:spLocks noGrp="1"/>
          </p:cNvSpPr>
          <p:nvPr>
            <p:ph type="body" idx="1"/>
          </p:nvPr>
        </p:nvSpPr>
        <p:spPr>
          <a:xfrm>
            <a:off x="457200" y="1830387"/>
            <a:ext cx="8229600" cy="4525963"/>
          </a:xfrm>
          <a:prstGeom prst="rect">
            <a:avLst/>
          </a:prstGeom>
          <a:noFill/>
          <a:ln>
            <a:noFill/>
          </a:ln>
        </p:spPr>
        <p:txBody>
          <a:bodyPr spcFirstLastPara="1" wrap="square" lIns="91425" tIns="45700" rIns="91425" bIns="45700" anchor="t" anchorCtr="0">
            <a:normAutofit fontScale="70000" lnSpcReduction="20000"/>
          </a:bodyPr>
          <a:lstStyle/>
          <a:p>
            <a:pPr marL="342900" lvl="0" indent="-342900" algn="l" rtl="0">
              <a:spcBef>
                <a:spcPts val="0"/>
              </a:spcBef>
              <a:spcAft>
                <a:spcPts val="0"/>
              </a:spcAft>
              <a:buClr>
                <a:schemeClr val="dk1"/>
              </a:buClr>
              <a:buSzPct val="100000"/>
              <a:buNone/>
            </a:pPr>
            <a:r>
              <a:rPr lang="en-US" sz="3400" b="1" dirty="0">
                <a:solidFill>
                  <a:schemeClr val="dk1"/>
                </a:solidFill>
              </a:rPr>
              <a:t>Application Submission Period :</a:t>
            </a:r>
            <a:endParaRPr dirty="0"/>
          </a:p>
          <a:p>
            <a:pPr marL="342900" lvl="0" indent="-342900" algn="l" rtl="0">
              <a:spcBef>
                <a:spcPts val="527"/>
              </a:spcBef>
              <a:spcAft>
                <a:spcPts val="0"/>
              </a:spcAft>
              <a:buClr>
                <a:srgbClr val="FF0000"/>
              </a:buClr>
              <a:buSzPct val="100000"/>
              <a:buNone/>
            </a:pPr>
            <a:r>
              <a:rPr lang="en-US" sz="3400" b="1" dirty="0" smtClean="0">
                <a:solidFill>
                  <a:srgbClr val="FF0000"/>
                </a:solidFill>
              </a:rPr>
              <a:t>29 </a:t>
            </a:r>
            <a:r>
              <a:rPr lang="en-US" sz="3400" b="1" dirty="0">
                <a:solidFill>
                  <a:srgbClr val="FF0000"/>
                </a:solidFill>
              </a:rPr>
              <a:t>March – </a:t>
            </a:r>
            <a:r>
              <a:rPr lang="en-US" sz="3400" b="1" dirty="0" smtClean="0">
                <a:solidFill>
                  <a:srgbClr val="FF0000"/>
                </a:solidFill>
              </a:rPr>
              <a:t>29 </a:t>
            </a:r>
            <a:r>
              <a:rPr lang="en-US" sz="3400" b="1" dirty="0">
                <a:solidFill>
                  <a:srgbClr val="FF0000"/>
                </a:solidFill>
              </a:rPr>
              <a:t>April </a:t>
            </a:r>
            <a:r>
              <a:rPr lang="en-US" sz="3400" b="1" dirty="0" smtClean="0">
                <a:solidFill>
                  <a:srgbClr val="FF0000"/>
                </a:solidFill>
              </a:rPr>
              <a:t>2024</a:t>
            </a:r>
            <a:endParaRPr dirty="0"/>
          </a:p>
          <a:p>
            <a:pPr marL="342900" lvl="0" indent="-342900" algn="l" rtl="0">
              <a:spcBef>
                <a:spcPts val="527"/>
              </a:spcBef>
              <a:spcAft>
                <a:spcPts val="0"/>
              </a:spcAft>
              <a:buClr>
                <a:schemeClr val="dk1"/>
              </a:buClr>
              <a:buSzPct val="100000"/>
              <a:buNone/>
            </a:pPr>
            <a:r>
              <a:rPr lang="en-US" sz="3400" b="1" dirty="0" err="1">
                <a:solidFill>
                  <a:schemeClr val="dk1"/>
                </a:solidFill>
              </a:rPr>
              <a:t>申請期限</a:t>
            </a:r>
            <a:r>
              <a:rPr lang="en-US" sz="3400" b="1" dirty="0">
                <a:solidFill>
                  <a:schemeClr val="dk1"/>
                </a:solidFill>
              </a:rPr>
              <a:t> : </a:t>
            </a:r>
            <a:r>
              <a:rPr lang="en-US" sz="3400" b="1" dirty="0" smtClean="0">
                <a:solidFill>
                  <a:srgbClr val="FF0000"/>
                </a:solidFill>
              </a:rPr>
              <a:t>2024年</a:t>
            </a:r>
            <a:r>
              <a:rPr lang="en-US" sz="3400" b="1" dirty="0">
                <a:solidFill>
                  <a:srgbClr val="FF0000"/>
                </a:solidFill>
              </a:rPr>
              <a:t>3</a:t>
            </a:r>
            <a:r>
              <a:rPr lang="en-US" sz="3400" b="1" dirty="0" smtClean="0">
                <a:solidFill>
                  <a:srgbClr val="FF0000"/>
                </a:solidFill>
              </a:rPr>
              <a:t>月29日</a:t>
            </a:r>
            <a:r>
              <a:rPr lang="en-US" sz="3400" b="1" dirty="0">
                <a:solidFill>
                  <a:srgbClr val="FF0000"/>
                </a:solidFill>
              </a:rPr>
              <a:t>- 4月</a:t>
            </a:r>
            <a:r>
              <a:rPr lang="en-US" sz="3400" b="1" dirty="0" smtClean="0">
                <a:solidFill>
                  <a:srgbClr val="FF0000"/>
                </a:solidFill>
              </a:rPr>
              <a:t>29日</a:t>
            </a:r>
            <a:endParaRPr sz="3400" b="1" dirty="0">
              <a:solidFill>
                <a:srgbClr val="FF0000"/>
              </a:solidFill>
            </a:endParaRPr>
          </a:p>
          <a:p>
            <a:pPr marL="342900" lvl="0" indent="-342900" algn="l" rtl="0">
              <a:spcBef>
                <a:spcPts val="527"/>
              </a:spcBef>
              <a:spcAft>
                <a:spcPts val="0"/>
              </a:spcAft>
              <a:buClr>
                <a:srgbClr val="7F7F7F"/>
              </a:buClr>
              <a:buSzPct val="100000"/>
              <a:buNone/>
            </a:pPr>
            <a:endParaRPr sz="3400" b="1" dirty="0">
              <a:solidFill>
                <a:srgbClr val="FF0000"/>
              </a:solidFill>
            </a:endParaRPr>
          </a:p>
          <a:p>
            <a:pPr marL="342900" lvl="0" indent="-342900" algn="l" rtl="0">
              <a:spcBef>
                <a:spcPts val="527"/>
              </a:spcBef>
              <a:spcAft>
                <a:spcPts val="0"/>
              </a:spcAft>
              <a:buClr>
                <a:schemeClr val="dk1"/>
              </a:buClr>
              <a:buSzPct val="100000"/>
              <a:buNone/>
            </a:pPr>
            <a:r>
              <a:rPr lang="en-US" sz="3400" b="1" dirty="0">
                <a:solidFill>
                  <a:schemeClr val="dk1"/>
                </a:solidFill>
              </a:rPr>
              <a:t>Application </a:t>
            </a:r>
            <a:r>
              <a:rPr lang="en-US" sz="3400" b="1" dirty="0" smtClean="0">
                <a:solidFill>
                  <a:schemeClr val="dk1"/>
                </a:solidFill>
              </a:rPr>
              <a:t>Methods</a:t>
            </a:r>
            <a:r>
              <a:rPr lang="en-US" sz="3400" b="1" dirty="0">
                <a:solidFill>
                  <a:schemeClr val="dk1"/>
                </a:solidFill>
              </a:rPr>
              <a:t> </a:t>
            </a:r>
            <a:r>
              <a:rPr lang="en-US" sz="3400" b="1" dirty="0" err="1" smtClean="0">
                <a:solidFill>
                  <a:schemeClr val="dk1"/>
                </a:solidFill>
              </a:rPr>
              <a:t>申請方法</a:t>
            </a:r>
            <a:r>
              <a:rPr lang="en-US" sz="3400" b="1" dirty="0" smtClean="0">
                <a:solidFill>
                  <a:schemeClr val="dk1"/>
                </a:solidFill>
              </a:rPr>
              <a:t>:</a:t>
            </a:r>
            <a:endParaRPr dirty="0" smtClean="0"/>
          </a:p>
          <a:p>
            <a:pPr marL="342900" lvl="0" indent="-342900" algn="l" rtl="0">
              <a:spcBef>
                <a:spcPts val="527"/>
              </a:spcBef>
              <a:spcAft>
                <a:spcPts val="0"/>
              </a:spcAft>
              <a:buClr>
                <a:schemeClr val="dk1"/>
              </a:buClr>
              <a:buSzPct val="100000"/>
              <a:buNone/>
            </a:pPr>
            <a:r>
              <a:rPr lang="en-US" sz="3400" b="1" dirty="0" smtClean="0">
                <a:solidFill>
                  <a:schemeClr val="dk1"/>
                </a:solidFill>
              </a:rPr>
              <a:t>Internal applicants: submit application form via </a:t>
            </a:r>
            <a:endParaRPr dirty="0" smtClean="0"/>
          </a:p>
          <a:p>
            <a:pPr marL="342900" lvl="0" indent="-342900" algn="l" rtl="0">
              <a:spcBef>
                <a:spcPts val="527"/>
              </a:spcBef>
              <a:spcAft>
                <a:spcPts val="0"/>
              </a:spcAft>
              <a:buClr>
                <a:schemeClr val="dk1"/>
              </a:buClr>
              <a:buSzPct val="100000"/>
              <a:buNone/>
            </a:pPr>
            <a:r>
              <a:rPr lang="en-US" sz="3400" b="1" dirty="0" err="1" smtClean="0">
                <a:solidFill>
                  <a:schemeClr val="dk1"/>
                </a:solidFill>
              </a:rPr>
              <a:t>eclass</a:t>
            </a:r>
            <a:r>
              <a:rPr lang="en-US" sz="3400" b="1" dirty="0" smtClean="0">
                <a:solidFill>
                  <a:schemeClr val="dk1"/>
                </a:solidFill>
              </a:rPr>
              <a:t> </a:t>
            </a:r>
            <a:r>
              <a:rPr lang="en-US" sz="3400" b="1" dirty="0">
                <a:solidFill>
                  <a:schemeClr val="dk1"/>
                </a:solidFill>
              </a:rPr>
              <a:t>email </a:t>
            </a:r>
            <a:endParaRPr dirty="0"/>
          </a:p>
          <a:p>
            <a:pPr marL="342900" lvl="0" indent="-342900" algn="l" rtl="0">
              <a:spcBef>
                <a:spcPts val="527"/>
              </a:spcBef>
              <a:spcAft>
                <a:spcPts val="0"/>
              </a:spcAft>
              <a:buClr>
                <a:schemeClr val="dk1"/>
              </a:buClr>
              <a:buSzPct val="100000"/>
              <a:buNone/>
            </a:pPr>
            <a:r>
              <a:rPr lang="en-US" sz="3400" b="1" dirty="0" err="1" smtClean="0">
                <a:solidFill>
                  <a:schemeClr val="dk1"/>
                </a:solidFill>
              </a:rPr>
              <a:t>本校生可透過eclass電郵遞</a:t>
            </a:r>
            <a:r>
              <a:rPr lang="zh-TW" altLang="en-US" sz="3400" b="1" dirty="0" smtClean="0">
                <a:solidFill>
                  <a:schemeClr val="dk1"/>
                </a:solidFill>
              </a:rPr>
              <a:t>交</a:t>
            </a:r>
            <a:r>
              <a:rPr lang="en-US" sz="3400" b="1" dirty="0" err="1" smtClean="0">
                <a:solidFill>
                  <a:schemeClr val="dk1"/>
                </a:solidFill>
              </a:rPr>
              <a:t>申請表</a:t>
            </a:r>
            <a:endParaRPr sz="3400" b="1" dirty="0" smtClean="0">
              <a:solidFill>
                <a:schemeClr val="dk1"/>
              </a:solidFill>
            </a:endParaRPr>
          </a:p>
          <a:p>
            <a:pPr marL="342900" lvl="0" indent="-342900" algn="l" rtl="0">
              <a:spcBef>
                <a:spcPts val="527"/>
              </a:spcBef>
              <a:spcAft>
                <a:spcPts val="0"/>
              </a:spcAft>
              <a:buClr>
                <a:srgbClr val="7F7F7F"/>
              </a:buClr>
              <a:buSzPct val="100000"/>
              <a:buNone/>
            </a:pPr>
            <a:endParaRPr sz="3400" b="1" dirty="0">
              <a:solidFill>
                <a:schemeClr val="dk1"/>
              </a:solidFill>
            </a:endParaRPr>
          </a:p>
          <a:p>
            <a:pPr marL="342900" lvl="0" indent="-342900" algn="l" rtl="0">
              <a:spcBef>
                <a:spcPts val="527"/>
              </a:spcBef>
              <a:spcAft>
                <a:spcPts val="0"/>
              </a:spcAft>
              <a:buClr>
                <a:schemeClr val="dk1"/>
              </a:buClr>
              <a:buSzPct val="100000"/>
              <a:buNone/>
            </a:pPr>
            <a:r>
              <a:rPr lang="en-US" sz="3400" b="1" dirty="0">
                <a:solidFill>
                  <a:schemeClr val="dk1"/>
                </a:solidFill>
              </a:rPr>
              <a:t>External applicants: Submit via HKT </a:t>
            </a:r>
            <a:r>
              <a:rPr lang="en-US" sz="3400" b="1" dirty="0" smtClean="0">
                <a:solidFill>
                  <a:schemeClr val="dk1"/>
                </a:solidFill>
              </a:rPr>
              <a:t>platform with an </a:t>
            </a:r>
          </a:p>
          <a:p>
            <a:pPr marL="342900" lvl="0" indent="-342900" algn="l" rtl="0">
              <a:spcBef>
                <a:spcPts val="527"/>
              </a:spcBef>
              <a:spcAft>
                <a:spcPts val="0"/>
              </a:spcAft>
              <a:buClr>
                <a:schemeClr val="dk1"/>
              </a:buClr>
              <a:buSzPct val="100000"/>
              <a:buNone/>
            </a:pPr>
            <a:r>
              <a:rPr lang="en-US" sz="3400" b="1" dirty="0" smtClean="0">
                <a:solidFill>
                  <a:schemeClr val="dk1"/>
                </a:solidFill>
              </a:rPr>
              <a:t>application fee of $75</a:t>
            </a:r>
            <a:endParaRPr dirty="0"/>
          </a:p>
          <a:p>
            <a:pPr marL="342900" lvl="0" indent="-342900" algn="l" rtl="0">
              <a:spcBef>
                <a:spcPts val="527"/>
              </a:spcBef>
              <a:spcAft>
                <a:spcPts val="0"/>
              </a:spcAft>
              <a:buClr>
                <a:schemeClr val="dk1"/>
              </a:buClr>
              <a:buSzPct val="100000"/>
              <a:buNone/>
            </a:pPr>
            <a:r>
              <a:rPr lang="en-US" sz="3400" b="1" dirty="0" err="1">
                <a:solidFill>
                  <a:schemeClr val="dk1"/>
                </a:solidFill>
              </a:rPr>
              <a:t>外校生可透過HKT</a:t>
            </a:r>
            <a:r>
              <a:rPr lang="en-US" sz="3400" b="1" dirty="0" err="1" smtClean="0">
                <a:solidFill>
                  <a:schemeClr val="dk1"/>
                </a:solidFill>
              </a:rPr>
              <a:t>平台申請</a:t>
            </a:r>
            <a:r>
              <a:rPr lang="zh-TW" altLang="en-US" sz="3400" b="1" dirty="0" smtClean="0">
                <a:solidFill>
                  <a:schemeClr val="dk1"/>
                </a:solidFill>
              </a:rPr>
              <a:t>，申請費用</a:t>
            </a:r>
            <a:r>
              <a:rPr lang="en-US" altLang="zh-TW" sz="3400" b="1" dirty="0" smtClean="0">
                <a:solidFill>
                  <a:schemeClr val="dk1"/>
                </a:solidFill>
              </a:rPr>
              <a:t>$75</a:t>
            </a:r>
            <a:endParaRPr sz="3400" b="1" dirty="0">
              <a:solidFill>
                <a:schemeClr val="dk1"/>
              </a:solidFill>
            </a:endParaRPr>
          </a:p>
          <a:p>
            <a:pPr marL="342900" lvl="0" indent="-342900" algn="l" rtl="0">
              <a:spcBef>
                <a:spcPts val="527"/>
              </a:spcBef>
              <a:spcAft>
                <a:spcPts val="0"/>
              </a:spcAft>
              <a:buClr>
                <a:srgbClr val="7F7F7F"/>
              </a:buClr>
              <a:buSzPct val="100000"/>
              <a:buNone/>
            </a:pPr>
            <a:endParaRPr sz="3400" b="1" dirty="0">
              <a:solidFill>
                <a:srgbClr val="3333CC"/>
              </a:solidFill>
            </a:endParaRPr>
          </a:p>
        </p:txBody>
      </p:sp>
      <p:sp>
        <p:nvSpPr>
          <p:cNvPr id="699" name="Google Shape;699;p65"/>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700" name="Google Shape;700;p65"/>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64</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66"/>
          <p:cNvSpPr txBox="1">
            <a:spLocks noGrp="1"/>
          </p:cNvSpPr>
          <p:nvPr>
            <p:ph type="title"/>
          </p:nvPr>
        </p:nvSpPr>
        <p:spPr>
          <a:xfrm>
            <a:off x="457200" y="177085"/>
            <a:ext cx="822960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45000"/>
              </a:lnSpc>
              <a:spcBef>
                <a:spcPts val="0"/>
              </a:spcBef>
              <a:spcAft>
                <a:spcPts val="0"/>
              </a:spcAft>
              <a:buClr>
                <a:srgbClr val="0070C0"/>
              </a:buClr>
              <a:buSzPts val="4000"/>
              <a:buFont typeface="Palatino Linotype"/>
              <a:buNone/>
            </a:pPr>
            <a:r>
              <a:rPr lang="en-US" sz="4000" b="1">
                <a:solidFill>
                  <a:srgbClr val="0070C0"/>
                </a:solidFill>
              </a:rPr>
              <a:t>Important Dates</a:t>
            </a:r>
            <a:br>
              <a:rPr lang="en-US" sz="4000" b="1">
                <a:solidFill>
                  <a:srgbClr val="0070C0"/>
                </a:solidFill>
              </a:rPr>
            </a:br>
            <a:r>
              <a:rPr lang="en-US" sz="4000" b="1">
                <a:solidFill>
                  <a:srgbClr val="0070C0"/>
                </a:solidFill>
              </a:rPr>
              <a:t>重要日期</a:t>
            </a:r>
            <a:endParaRPr sz="4000" b="1">
              <a:solidFill>
                <a:srgbClr val="0070C0"/>
              </a:solidFill>
            </a:endParaRPr>
          </a:p>
        </p:txBody>
      </p:sp>
      <p:sp>
        <p:nvSpPr>
          <p:cNvPr id="706" name="Google Shape;706;p66"/>
          <p:cNvSpPr txBox="1">
            <a:spLocks noGrp="1"/>
          </p:cNvSpPr>
          <p:nvPr>
            <p:ph type="body" idx="1"/>
          </p:nvPr>
        </p:nvSpPr>
        <p:spPr>
          <a:xfrm>
            <a:off x="457200" y="1600200"/>
            <a:ext cx="8229600" cy="46482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7F7F7F"/>
              </a:buClr>
              <a:buSzPts val="1000"/>
              <a:buFont typeface="Century Gothic"/>
              <a:buNone/>
            </a:pPr>
            <a:endParaRPr sz="1000" b="1" dirty="0">
              <a:solidFill>
                <a:schemeClr val="dk1"/>
              </a:solidFill>
            </a:endParaRPr>
          </a:p>
          <a:p>
            <a:pPr marL="342900" lvl="0" indent="-342900" algn="l" rtl="0">
              <a:spcBef>
                <a:spcPts val="560"/>
              </a:spcBef>
              <a:spcAft>
                <a:spcPts val="0"/>
              </a:spcAft>
              <a:buClr>
                <a:srgbClr val="7F7F7F"/>
              </a:buClr>
              <a:buSzPts val="2800"/>
              <a:buFont typeface="Century Gothic"/>
              <a:buNone/>
            </a:pPr>
            <a:endParaRPr sz="2800" b="1" dirty="0">
              <a:solidFill>
                <a:schemeClr val="dk1"/>
              </a:solidFill>
            </a:endParaRPr>
          </a:p>
          <a:p>
            <a:pPr marL="342900" lvl="0" indent="-342900" algn="l" rtl="0">
              <a:spcBef>
                <a:spcPts val="560"/>
              </a:spcBef>
              <a:spcAft>
                <a:spcPts val="0"/>
              </a:spcAft>
              <a:buClr>
                <a:schemeClr val="dk1"/>
              </a:buClr>
              <a:buSzPts val="2800"/>
              <a:buFont typeface="Century Gothic"/>
              <a:buNone/>
            </a:pPr>
            <a:r>
              <a:rPr lang="en-US" sz="2800" b="1" dirty="0">
                <a:solidFill>
                  <a:schemeClr val="dk1"/>
                </a:solidFill>
              </a:rPr>
              <a:t>Internal Applicants </a:t>
            </a:r>
            <a:r>
              <a:rPr lang="en-US" sz="2800" b="1" dirty="0" smtClean="0">
                <a:solidFill>
                  <a:schemeClr val="dk1"/>
                </a:solidFill>
              </a:rPr>
              <a:t>:</a:t>
            </a:r>
            <a:endParaRPr dirty="0"/>
          </a:p>
          <a:p>
            <a:pPr marL="0" lvl="0" indent="0" algn="l" rtl="0">
              <a:spcBef>
                <a:spcPts val="560"/>
              </a:spcBef>
              <a:spcAft>
                <a:spcPts val="0"/>
              </a:spcAft>
              <a:buClr>
                <a:schemeClr val="dk1"/>
              </a:buClr>
              <a:buSzPts val="2800"/>
              <a:buNone/>
            </a:pPr>
            <a:r>
              <a:rPr lang="en-US" sz="2800" dirty="0">
                <a:solidFill>
                  <a:schemeClr val="dk1"/>
                </a:solidFill>
              </a:rPr>
              <a:t>No written assessment, interview only </a:t>
            </a:r>
            <a:endParaRPr dirty="0" smtClean="0"/>
          </a:p>
          <a:p>
            <a:pPr marL="0" lvl="0" indent="0" algn="l" rtl="0">
              <a:spcBef>
                <a:spcPts val="560"/>
              </a:spcBef>
              <a:spcAft>
                <a:spcPts val="0"/>
              </a:spcAft>
              <a:buClr>
                <a:srgbClr val="FF0000"/>
              </a:buClr>
              <a:buSzPts val="2800"/>
              <a:buNone/>
            </a:pPr>
            <a:r>
              <a:rPr lang="en-US" sz="2800" b="1" dirty="0" smtClean="0">
                <a:solidFill>
                  <a:srgbClr val="FF0000"/>
                </a:solidFill>
              </a:rPr>
              <a:t>6 May</a:t>
            </a:r>
            <a:r>
              <a:rPr lang="en-US" sz="2800" b="1" dirty="0" smtClean="0">
                <a:solidFill>
                  <a:srgbClr val="FF0000"/>
                </a:solidFill>
              </a:rPr>
              <a:t> </a:t>
            </a:r>
            <a:r>
              <a:rPr lang="en-US" sz="2800" b="1" dirty="0" smtClean="0">
                <a:solidFill>
                  <a:srgbClr val="FF0000"/>
                </a:solidFill>
              </a:rPr>
              <a:t>2024 – </a:t>
            </a:r>
            <a:r>
              <a:rPr lang="en-US" sz="2800" b="1" dirty="0" smtClean="0">
                <a:solidFill>
                  <a:srgbClr val="FF0000"/>
                </a:solidFill>
              </a:rPr>
              <a:t>10 </a:t>
            </a:r>
            <a:r>
              <a:rPr lang="en-US" sz="2800" b="1" dirty="0" smtClean="0">
                <a:solidFill>
                  <a:srgbClr val="FF0000"/>
                </a:solidFill>
              </a:rPr>
              <a:t>May 2024</a:t>
            </a:r>
          </a:p>
          <a:p>
            <a:pPr marL="0" lvl="0" indent="0" algn="l" rtl="0">
              <a:spcBef>
                <a:spcPts val="560"/>
              </a:spcBef>
              <a:spcAft>
                <a:spcPts val="0"/>
              </a:spcAft>
              <a:buClr>
                <a:srgbClr val="FF0000"/>
              </a:buClr>
              <a:buSzPts val="2800"/>
              <a:buNone/>
            </a:pPr>
            <a:endParaRPr dirty="0"/>
          </a:p>
          <a:p>
            <a:pPr marL="0" indent="0">
              <a:spcBef>
                <a:spcPts val="560"/>
              </a:spcBef>
              <a:buSzPts val="2800"/>
              <a:buNone/>
            </a:pPr>
            <a:r>
              <a:rPr lang="en-US" sz="2800" b="1" dirty="0" err="1" smtClean="0">
                <a:solidFill>
                  <a:schemeClr val="dk1"/>
                </a:solidFill>
              </a:rPr>
              <a:t>本校學生申請</a:t>
            </a:r>
            <a:r>
              <a:rPr lang="en-US" sz="2800" b="1" dirty="0">
                <a:solidFill>
                  <a:schemeClr val="dk1"/>
                </a:solidFill>
              </a:rPr>
              <a:t> :</a:t>
            </a:r>
            <a:endParaRPr lang="en-US" sz="2800" dirty="0"/>
          </a:p>
          <a:p>
            <a:pPr marL="0" lvl="0" indent="0" algn="l" rtl="0">
              <a:spcBef>
                <a:spcPts val="560"/>
              </a:spcBef>
              <a:spcAft>
                <a:spcPts val="0"/>
              </a:spcAft>
              <a:buClr>
                <a:schemeClr val="dk1"/>
              </a:buClr>
              <a:buSzPts val="2800"/>
              <a:buNone/>
            </a:pPr>
            <a:r>
              <a:rPr lang="en-US" sz="2800" dirty="0" err="1" smtClean="0">
                <a:solidFill>
                  <a:schemeClr val="dk1"/>
                </a:solidFill>
              </a:rPr>
              <a:t>無筆試</a:t>
            </a:r>
            <a:r>
              <a:rPr lang="en-US" sz="2800" dirty="0" err="1">
                <a:solidFill>
                  <a:schemeClr val="dk1"/>
                </a:solidFill>
              </a:rPr>
              <a:t>，只有面試</a:t>
            </a:r>
            <a:endParaRPr sz="2800" dirty="0">
              <a:solidFill>
                <a:schemeClr val="dk1"/>
              </a:solidFill>
            </a:endParaRPr>
          </a:p>
          <a:p>
            <a:pPr marL="0" lvl="0" indent="0" algn="l" rtl="0">
              <a:spcBef>
                <a:spcPts val="560"/>
              </a:spcBef>
              <a:spcAft>
                <a:spcPts val="0"/>
              </a:spcAft>
              <a:buClr>
                <a:srgbClr val="FF0000"/>
              </a:buClr>
              <a:buSzPts val="2800"/>
              <a:buNone/>
            </a:pPr>
            <a:r>
              <a:rPr lang="en-US" sz="2800" b="1" dirty="0" smtClean="0">
                <a:solidFill>
                  <a:srgbClr val="FF0000"/>
                </a:solidFill>
              </a:rPr>
              <a:t>2024</a:t>
            </a:r>
            <a:r>
              <a:rPr lang="en-US" sz="2800" b="1" dirty="0" smtClean="0">
                <a:solidFill>
                  <a:srgbClr val="FF0000"/>
                </a:solidFill>
              </a:rPr>
              <a:t>年</a:t>
            </a:r>
            <a:r>
              <a:rPr lang="en-US" sz="2800" b="1" dirty="0">
                <a:solidFill>
                  <a:srgbClr val="FF0000"/>
                </a:solidFill>
              </a:rPr>
              <a:t>5</a:t>
            </a:r>
            <a:r>
              <a:rPr lang="en-US" sz="2800" b="1" dirty="0" smtClean="0">
                <a:solidFill>
                  <a:srgbClr val="FF0000"/>
                </a:solidFill>
              </a:rPr>
              <a:t>月6日至</a:t>
            </a:r>
            <a:r>
              <a:rPr lang="en-US" sz="2800" b="1" dirty="0" smtClean="0">
                <a:solidFill>
                  <a:srgbClr val="FF0000"/>
                </a:solidFill>
              </a:rPr>
              <a:t>2024年</a:t>
            </a:r>
            <a:r>
              <a:rPr lang="en-US" sz="2800" b="1" dirty="0">
                <a:solidFill>
                  <a:srgbClr val="FF0000"/>
                </a:solidFill>
              </a:rPr>
              <a:t>5</a:t>
            </a:r>
            <a:r>
              <a:rPr lang="en-US" sz="2800" b="1" dirty="0" smtClean="0">
                <a:solidFill>
                  <a:srgbClr val="FF0000"/>
                </a:solidFill>
              </a:rPr>
              <a:t>月10日 </a:t>
            </a:r>
            <a:endParaRPr sz="2800" b="1" dirty="0">
              <a:solidFill>
                <a:srgbClr val="FF0000"/>
              </a:solidFill>
            </a:endParaRPr>
          </a:p>
          <a:p>
            <a:pPr marL="0" lvl="0" indent="0" algn="l" rtl="0">
              <a:spcBef>
                <a:spcPts val="560"/>
              </a:spcBef>
              <a:spcAft>
                <a:spcPts val="0"/>
              </a:spcAft>
              <a:buClr>
                <a:srgbClr val="7F7F7F"/>
              </a:buClr>
              <a:buSzPts val="2800"/>
              <a:buNone/>
            </a:pPr>
            <a:endParaRPr sz="2800" dirty="0">
              <a:solidFill>
                <a:schemeClr val="dk1"/>
              </a:solidFill>
            </a:endParaRPr>
          </a:p>
          <a:p>
            <a:pPr marL="0" lvl="0" indent="0" algn="l" rtl="0">
              <a:spcBef>
                <a:spcPts val="560"/>
              </a:spcBef>
              <a:spcAft>
                <a:spcPts val="0"/>
              </a:spcAft>
              <a:buClr>
                <a:srgbClr val="7F7F7F"/>
              </a:buClr>
              <a:buSzPts val="2800"/>
              <a:buFont typeface="Century Gothic"/>
              <a:buNone/>
            </a:pPr>
            <a:endParaRPr sz="2800" b="1" dirty="0">
              <a:solidFill>
                <a:schemeClr val="dk1"/>
              </a:solidFill>
            </a:endParaRPr>
          </a:p>
        </p:txBody>
      </p:sp>
      <p:sp>
        <p:nvSpPr>
          <p:cNvPr id="707" name="Google Shape;707;p66"/>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708" name="Google Shape;708;p66"/>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65</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67"/>
          <p:cNvSpPr txBox="1">
            <a:spLocks noGrp="1"/>
          </p:cNvSpPr>
          <p:nvPr>
            <p:ph type="title"/>
          </p:nvPr>
        </p:nvSpPr>
        <p:spPr>
          <a:xfrm>
            <a:off x="457200" y="152400"/>
            <a:ext cx="822960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45000"/>
              </a:lnSpc>
              <a:spcBef>
                <a:spcPts val="0"/>
              </a:spcBef>
              <a:spcAft>
                <a:spcPts val="0"/>
              </a:spcAft>
              <a:buClr>
                <a:srgbClr val="0070C0"/>
              </a:buClr>
              <a:buSzPts val="4000"/>
              <a:buFont typeface="Palatino Linotype"/>
              <a:buNone/>
            </a:pPr>
            <a:r>
              <a:rPr lang="en-US" sz="4000" b="1">
                <a:solidFill>
                  <a:srgbClr val="0070C0"/>
                </a:solidFill>
              </a:rPr>
              <a:t>Important Dates</a:t>
            </a:r>
            <a:br>
              <a:rPr lang="en-US" sz="4000" b="1">
                <a:solidFill>
                  <a:srgbClr val="0070C0"/>
                </a:solidFill>
              </a:rPr>
            </a:br>
            <a:r>
              <a:rPr lang="en-US" sz="4000" b="1">
                <a:solidFill>
                  <a:srgbClr val="0070C0"/>
                </a:solidFill>
              </a:rPr>
              <a:t>重要日期</a:t>
            </a:r>
            <a:endParaRPr sz="4000" b="1">
              <a:solidFill>
                <a:srgbClr val="0070C0"/>
              </a:solidFill>
            </a:endParaRPr>
          </a:p>
        </p:txBody>
      </p:sp>
      <p:sp>
        <p:nvSpPr>
          <p:cNvPr id="714" name="Google Shape;714;p67"/>
          <p:cNvSpPr txBox="1">
            <a:spLocks noGrp="1"/>
          </p:cNvSpPr>
          <p:nvPr>
            <p:ph type="body" idx="1"/>
          </p:nvPr>
        </p:nvSpPr>
        <p:spPr>
          <a:xfrm>
            <a:off x="457200" y="1600200"/>
            <a:ext cx="8229600" cy="46482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7F7F7F"/>
              </a:buClr>
              <a:buSzPts val="1000"/>
              <a:buFont typeface="Century Gothic"/>
              <a:buNone/>
            </a:pPr>
            <a:endParaRPr sz="1000" b="1" dirty="0">
              <a:solidFill>
                <a:schemeClr val="dk1"/>
              </a:solidFill>
            </a:endParaRPr>
          </a:p>
          <a:p>
            <a:pPr marL="342900" lvl="0" indent="-342900" algn="l" rtl="0">
              <a:spcBef>
                <a:spcPts val="560"/>
              </a:spcBef>
              <a:spcAft>
                <a:spcPts val="0"/>
              </a:spcAft>
              <a:buClr>
                <a:schemeClr val="dk1"/>
              </a:buClr>
              <a:buSzPts val="2800"/>
              <a:buFont typeface="Century Gothic"/>
              <a:buNone/>
            </a:pPr>
            <a:r>
              <a:rPr lang="en-US" sz="2800" b="1" dirty="0">
                <a:solidFill>
                  <a:schemeClr val="dk1"/>
                </a:solidFill>
              </a:rPr>
              <a:t>External </a:t>
            </a:r>
            <a:r>
              <a:rPr lang="en-US" sz="2800" b="1" dirty="0" smtClean="0">
                <a:solidFill>
                  <a:schemeClr val="dk1"/>
                </a:solidFill>
              </a:rPr>
              <a:t>Applicants: </a:t>
            </a:r>
          </a:p>
          <a:p>
            <a:pPr marL="342900" lvl="0" indent="-342900" algn="l" rtl="0">
              <a:spcBef>
                <a:spcPts val="560"/>
              </a:spcBef>
              <a:spcAft>
                <a:spcPts val="0"/>
              </a:spcAft>
              <a:buClr>
                <a:schemeClr val="dk1"/>
              </a:buClr>
              <a:buSzPts val="2800"/>
              <a:buFont typeface="Century Gothic"/>
              <a:buNone/>
            </a:pPr>
            <a:r>
              <a:rPr lang="en-US" sz="2800" dirty="0" smtClean="0">
                <a:solidFill>
                  <a:schemeClr val="dk1"/>
                </a:solidFill>
              </a:rPr>
              <a:t>Shortlisted candidates will be invited to attend </a:t>
            </a:r>
          </a:p>
          <a:p>
            <a:pPr marL="342900" lvl="0" indent="-342900" algn="l" rtl="0">
              <a:spcBef>
                <a:spcPts val="560"/>
              </a:spcBef>
              <a:spcAft>
                <a:spcPts val="0"/>
              </a:spcAft>
              <a:buClr>
                <a:schemeClr val="dk1"/>
              </a:buClr>
              <a:buSzPts val="2800"/>
              <a:buFont typeface="Century Gothic"/>
              <a:buNone/>
            </a:pPr>
            <a:r>
              <a:rPr lang="en-US" sz="2800" dirty="0" smtClean="0">
                <a:solidFill>
                  <a:schemeClr val="dk1"/>
                </a:solidFill>
              </a:rPr>
              <a:t>a written assessment and interview on </a:t>
            </a:r>
            <a:r>
              <a:rPr lang="en-US" sz="2800" b="1" dirty="0" smtClean="0">
                <a:solidFill>
                  <a:srgbClr val="FF0000"/>
                </a:solidFill>
              </a:rPr>
              <a:t>11 May </a:t>
            </a:r>
          </a:p>
          <a:p>
            <a:pPr marL="342900" lvl="0" indent="-342900" algn="l" rtl="0">
              <a:spcBef>
                <a:spcPts val="560"/>
              </a:spcBef>
              <a:spcAft>
                <a:spcPts val="0"/>
              </a:spcAft>
              <a:buClr>
                <a:schemeClr val="dk1"/>
              </a:buClr>
              <a:buSzPts val="2800"/>
              <a:buFont typeface="Century Gothic"/>
              <a:buNone/>
            </a:pPr>
            <a:r>
              <a:rPr lang="en-US" sz="2800" b="1" dirty="0" smtClean="0">
                <a:solidFill>
                  <a:srgbClr val="FF0000"/>
                </a:solidFill>
              </a:rPr>
              <a:t>2024</a:t>
            </a:r>
            <a:r>
              <a:rPr lang="en-US" sz="2800" dirty="0" smtClean="0">
                <a:solidFill>
                  <a:schemeClr val="dk1"/>
                </a:solidFill>
              </a:rPr>
              <a:t>. </a:t>
            </a:r>
          </a:p>
          <a:p>
            <a:pPr marL="342900" lvl="0" indent="-342900" algn="l" rtl="0">
              <a:spcBef>
                <a:spcPts val="560"/>
              </a:spcBef>
              <a:spcAft>
                <a:spcPts val="0"/>
              </a:spcAft>
              <a:buClr>
                <a:schemeClr val="dk1"/>
              </a:buClr>
              <a:buSzPts val="2800"/>
              <a:buFont typeface="Century Gothic"/>
              <a:buNone/>
            </a:pPr>
            <a:endParaRPr dirty="0" smtClean="0"/>
          </a:p>
          <a:p>
            <a:pPr marL="0" indent="0">
              <a:spcBef>
                <a:spcPts val="560"/>
              </a:spcBef>
              <a:buClr>
                <a:schemeClr val="dk1"/>
              </a:buClr>
              <a:buSzPts val="2800"/>
              <a:buNone/>
            </a:pPr>
            <a:r>
              <a:rPr lang="zh-TW" altLang="en-US" sz="2800" b="1" dirty="0">
                <a:solidFill>
                  <a:schemeClr val="dk1"/>
                </a:solidFill>
              </a:rPr>
              <a:t>外校生申請 </a:t>
            </a:r>
            <a:r>
              <a:rPr lang="en-US" altLang="zh-TW" sz="2800" b="1" dirty="0" smtClean="0">
                <a:solidFill>
                  <a:schemeClr val="dk1"/>
                </a:solidFill>
              </a:rPr>
              <a:t>:</a:t>
            </a:r>
            <a:r>
              <a:rPr lang="en-US" sz="2800" dirty="0" smtClean="0">
                <a:solidFill>
                  <a:schemeClr val="dk1"/>
                </a:solidFill>
              </a:rPr>
              <a:t/>
            </a:r>
            <a:br>
              <a:rPr lang="en-US" sz="2800" dirty="0" smtClean="0">
                <a:solidFill>
                  <a:schemeClr val="dk1"/>
                </a:solidFill>
              </a:rPr>
            </a:br>
            <a:r>
              <a:rPr lang="en-US" sz="2800" dirty="0" smtClean="0">
                <a:solidFill>
                  <a:schemeClr val="dk1"/>
                </a:solidFill>
              </a:rPr>
              <a:t>經篩選的申請人需於</a:t>
            </a:r>
            <a:r>
              <a:rPr lang="en-US" sz="2800" b="1" dirty="0" smtClean="0">
                <a:solidFill>
                  <a:srgbClr val="FF0000"/>
                </a:solidFill>
              </a:rPr>
              <a:t>2024年5月11日</a:t>
            </a:r>
            <a:r>
              <a:rPr lang="en-US" sz="2800" dirty="0" smtClean="0">
                <a:solidFill>
                  <a:schemeClr val="dk1"/>
                </a:solidFill>
              </a:rPr>
              <a:t>進行筆試及面試。</a:t>
            </a:r>
            <a:endParaRPr sz="2800" dirty="0" smtClean="0">
              <a:solidFill>
                <a:schemeClr val="dk1"/>
              </a:solidFill>
            </a:endParaRPr>
          </a:p>
          <a:p>
            <a:pPr marL="0" lvl="0" indent="0" algn="l" rtl="0">
              <a:spcBef>
                <a:spcPts val="560"/>
              </a:spcBef>
              <a:spcAft>
                <a:spcPts val="0"/>
              </a:spcAft>
              <a:buClr>
                <a:srgbClr val="7F7F7F"/>
              </a:buClr>
              <a:buSzPts val="2800"/>
              <a:buNone/>
            </a:pPr>
            <a:endParaRPr sz="2800" dirty="0">
              <a:solidFill>
                <a:srgbClr val="FF0000"/>
              </a:solidFill>
            </a:endParaRPr>
          </a:p>
          <a:p>
            <a:pPr marL="0" lvl="0" indent="0" algn="l" rtl="0">
              <a:spcBef>
                <a:spcPts val="560"/>
              </a:spcBef>
              <a:spcAft>
                <a:spcPts val="0"/>
              </a:spcAft>
              <a:buClr>
                <a:srgbClr val="7F7F7F"/>
              </a:buClr>
              <a:buSzPts val="2800"/>
              <a:buFont typeface="Century Gothic"/>
              <a:buNone/>
            </a:pPr>
            <a:endParaRPr sz="2800" dirty="0">
              <a:solidFill>
                <a:srgbClr val="FF0000"/>
              </a:solidFill>
            </a:endParaRPr>
          </a:p>
        </p:txBody>
      </p:sp>
      <p:sp>
        <p:nvSpPr>
          <p:cNvPr id="715" name="Google Shape;715;p67"/>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716" name="Google Shape;716;p67"/>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66</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p68"/>
          <p:cNvSpPr txBox="1">
            <a:spLocks noGrp="1"/>
          </p:cNvSpPr>
          <p:nvPr>
            <p:ph type="title"/>
          </p:nvPr>
        </p:nvSpPr>
        <p:spPr>
          <a:xfrm>
            <a:off x="457200" y="152400"/>
            <a:ext cx="822960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45000"/>
              </a:lnSpc>
              <a:spcBef>
                <a:spcPts val="0"/>
              </a:spcBef>
              <a:spcAft>
                <a:spcPts val="0"/>
              </a:spcAft>
              <a:buClr>
                <a:srgbClr val="0070C0"/>
              </a:buClr>
              <a:buSzPts val="4000"/>
              <a:buFont typeface="Palatino Linotype"/>
              <a:buNone/>
            </a:pPr>
            <a:r>
              <a:rPr lang="en-US" sz="4000" b="1">
                <a:solidFill>
                  <a:srgbClr val="0070C0"/>
                </a:solidFill>
              </a:rPr>
              <a:t>Important Dates</a:t>
            </a:r>
            <a:br>
              <a:rPr lang="en-US" sz="4000" b="1">
                <a:solidFill>
                  <a:srgbClr val="0070C0"/>
                </a:solidFill>
              </a:rPr>
            </a:br>
            <a:r>
              <a:rPr lang="en-US" sz="4000" b="1">
                <a:solidFill>
                  <a:srgbClr val="0070C0"/>
                </a:solidFill>
              </a:rPr>
              <a:t>重要日期</a:t>
            </a:r>
            <a:endParaRPr sz="4000" b="1">
              <a:solidFill>
                <a:srgbClr val="0070C0"/>
              </a:solidFill>
            </a:endParaRPr>
          </a:p>
        </p:txBody>
      </p:sp>
      <p:sp>
        <p:nvSpPr>
          <p:cNvPr id="722" name="Google Shape;722;p68"/>
          <p:cNvSpPr txBox="1">
            <a:spLocks noGrp="1"/>
          </p:cNvSpPr>
          <p:nvPr>
            <p:ph type="body" idx="1"/>
          </p:nvPr>
        </p:nvSpPr>
        <p:spPr>
          <a:xfrm>
            <a:off x="457200" y="1830387"/>
            <a:ext cx="8229600" cy="45259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7F7F7F"/>
              </a:buClr>
              <a:buSzPts val="3400"/>
              <a:buNone/>
            </a:pPr>
            <a:endParaRPr sz="3400" b="1" dirty="0">
              <a:solidFill>
                <a:srgbClr val="3333CC"/>
              </a:solidFill>
            </a:endParaRPr>
          </a:p>
          <a:p>
            <a:pPr marL="342900" lvl="0" indent="-342900" algn="l" rtl="0">
              <a:spcBef>
                <a:spcPts val="600"/>
              </a:spcBef>
              <a:spcAft>
                <a:spcPts val="0"/>
              </a:spcAft>
              <a:buClr>
                <a:schemeClr val="dk1"/>
              </a:buClr>
              <a:buSzPts val="3000"/>
              <a:buNone/>
            </a:pPr>
            <a:r>
              <a:rPr lang="en-US" sz="3000" b="1" dirty="0">
                <a:solidFill>
                  <a:schemeClr val="dk1"/>
                </a:solidFill>
              </a:rPr>
              <a:t>Result release on </a:t>
            </a:r>
            <a:r>
              <a:rPr lang="en-US" sz="3000" b="1" dirty="0">
                <a:solidFill>
                  <a:srgbClr val="FF0000"/>
                </a:solidFill>
              </a:rPr>
              <a:t>24 May </a:t>
            </a:r>
            <a:r>
              <a:rPr lang="en-US" sz="3000" b="1" dirty="0" smtClean="0">
                <a:solidFill>
                  <a:srgbClr val="FF0000"/>
                </a:solidFill>
              </a:rPr>
              <a:t>2024 </a:t>
            </a:r>
            <a:r>
              <a:rPr lang="en-US" sz="3000" b="1" dirty="0">
                <a:solidFill>
                  <a:schemeClr val="dk1"/>
                </a:solidFill>
              </a:rPr>
              <a:t>(Via Email)</a:t>
            </a:r>
            <a:endParaRPr dirty="0"/>
          </a:p>
          <a:p>
            <a:pPr marL="342900" lvl="0" indent="-342900" algn="l" rtl="0">
              <a:spcBef>
                <a:spcPts val="600"/>
              </a:spcBef>
              <a:spcAft>
                <a:spcPts val="0"/>
              </a:spcAft>
              <a:buClr>
                <a:schemeClr val="dk1"/>
              </a:buClr>
              <a:buSzPts val="3000"/>
              <a:buNone/>
            </a:pPr>
            <a:r>
              <a:rPr lang="en-US" sz="3000" b="1" dirty="0">
                <a:solidFill>
                  <a:schemeClr val="dk1"/>
                </a:solidFill>
              </a:rPr>
              <a:t>結果將於</a:t>
            </a:r>
            <a:r>
              <a:rPr lang="en-US" sz="3000" b="1" dirty="0" smtClean="0">
                <a:solidFill>
                  <a:srgbClr val="FF0000"/>
                </a:solidFill>
              </a:rPr>
              <a:t>2024年</a:t>
            </a:r>
            <a:r>
              <a:rPr lang="en-US" sz="3000" b="1" dirty="0">
                <a:solidFill>
                  <a:srgbClr val="FF0000"/>
                </a:solidFill>
              </a:rPr>
              <a:t>5月24日</a:t>
            </a:r>
            <a:r>
              <a:rPr lang="en-US" sz="3000" b="1" dirty="0">
                <a:solidFill>
                  <a:schemeClr val="dk1"/>
                </a:solidFill>
              </a:rPr>
              <a:t>公佈 (</a:t>
            </a:r>
            <a:r>
              <a:rPr lang="en-US" sz="3000" b="1" dirty="0" err="1">
                <a:solidFill>
                  <a:schemeClr val="dk1"/>
                </a:solidFill>
              </a:rPr>
              <a:t>電郵通知</a:t>
            </a:r>
            <a:r>
              <a:rPr lang="en-US" sz="3000" b="1" dirty="0">
                <a:solidFill>
                  <a:schemeClr val="dk1"/>
                </a:solidFill>
              </a:rPr>
              <a:t>)</a:t>
            </a:r>
            <a:endParaRPr dirty="0"/>
          </a:p>
          <a:p>
            <a:pPr marL="342900" lvl="0" indent="-342900" algn="l" rtl="0">
              <a:spcBef>
                <a:spcPts val="600"/>
              </a:spcBef>
              <a:spcAft>
                <a:spcPts val="0"/>
              </a:spcAft>
              <a:buClr>
                <a:srgbClr val="7F7F7F"/>
              </a:buClr>
              <a:buSzPts val="3000"/>
              <a:buNone/>
            </a:pPr>
            <a:endParaRPr sz="3000" b="1" dirty="0">
              <a:solidFill>
                <a:srgbClr val="3333CC"/>
              </a:solidFill>
            </a:endParaRPr>
          </a:p>
          <a:p>
            <a:pPr marL="342900" lvl="0" indent="-342900" algn="l" rtl="0">
              <a:spcBef>
                <a:spcPts val="600"/>
              </a:spcBef>
              <a:spcAft>
                <a:spcPts val="0"/>
              </a:spcAft>
              <a:buClr>
                <a:schemeClr val="dk1"/>
              </a:buClr>
              <a:buSzPts val="3000"/>
              <a:buNone/>
            </a:pPr>
            <a:r>
              <a:rPr lang="en-US" sz="3000" b="1" dirty="0">
                <a:solidFill>
                  <a:schemeClr val="dk1"/>
                </a:solidFill>
              </a:rPr>
              <a:t>Registration before </a:t>
            </a:r>
            <a:r>
              <a:rPr lang="en-US" sz="3000" b="1" dirty="0" smtClean="0">
                <a:solidFill>
                  <a:srgbClr val="FF0000"/>
                </a:solidFill>
              </a:rPr>
              <a:t>17 </a:t>
            </a:r>
            <a:r>
              <a:rPr lang="en-US" sz="3000" b="1" dirty="0">
                <a:solidFill>
                  <a:srgbClr val="FF0000"/>
                </a:solidFill>
              </a:rPr>
              <a:t>June </a:t>
            </a:r>
            <a:r>
              <a:rPr lang="en-US" sz="3000" b="1" dirty="0" smtClean="0">
                <a:solidFill>
                  <a:srgbClr val="FF0000"/>
                </a:solidFill>
              </a:rPr>
              <a:t>2024</a:t>
            </a:r>
            <a:endParaRPr dirty="0"/>
          </a:p>
          <a:p>
            <a:pPr marL="342900" lvl="0" indent="-342900" algn="l" rtl="0">
              <a:spcBef>
                <a:spcPts val="600"/>
              </a:spcBef>
              <a:spcAft>
                <a:spcPts val="0"/>
              </a:spcAft>
              <a:buClr>
                <a:schemeClr val="dk1"/>
              </a:buClr>
              <a:buSzPts val="3000"/>
              <a:buNone/>
            </a:pPr>
            <a:r>
              <a:rPr lang="en-US" sz="3000" b="1" dirty="0">
                <a:solidFill>
                  <a:schemeClr val="dk1"/>
                </a:solidFill>
              </a:rPr>
              <a:t>請於</a:t>
            </a:r>
            <a:r>
              <a:rPr lang="en-US" sz="3000" b="1" dirty="0" smtClean="0">
                <a:solidFill>
                  <a:srgbClr val="FF0000"/>
                </a:solidFill>
              </a:rPr>
              <a:t>2024年</a:t>
            </a:r>
            <a:r>
              <a:rPr lang="en-US" sz="3000" b="1" dirty="0">
                <a:solidFill>
                  <a:srgbClr val="FF0000"/>
                </a:solidFill>
              </a:rPr>
              <a:t>6</a:t>
            </a:r>
            <a:r>
              <a:rPr lang="en-US" sz="3000" b="1" dirty="0" smtClean="0">
                <a:solidFill>
                  <a:srgbClr val="FF0000"/>
                </a:solidFill>
              </a:rPr>
              <a:t>月17日前</a:t>
            </a:r>
            <a:r>
              <a:rPr lang="en-US" sz="3000" b="1" dirty="0" smtClean="0">
                <a:solidFill>
                  <a:schemeClr val="dk1"/>
                </a:solidFill>
              </a:rPr>
              <a:t>註冊</a:t>
            </a:r>
            <a:endParaRPr sz="3000" b="1" dirty="0">
              <a:solidFill>
                <a:schemeClr val="dk1"/>
              </a:solidFill>
            </a:endParaRPr>
          </a:p>
        </p:txBody>
      </p:sp>
      <p:sp>
        <p:nvSpPr>
          <p:cNvPr id="723" name="Google Shape;723;p68"/>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724" name="Google Shape;724;p68"/>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67</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69"/>
          <p:cNvSpPr txBox="1">
            <a:spLocks noGrp="1"/>
          </p:cNvSpPr>
          <p:nvPr>
            <p:ph type="title"/>
          </p:nvPr>
        </p:nvSpPr>
        <p:spPr>
          <a:xfrm>
            <a:off x="381000" y="197476"/>
            <a:ext cx="822960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45000"/>
              </a:lnSpc>
              <a:spcBef>
                <a:spcPts val="0"/>
              </a:spcBef>
              <a:spcAft>
                <a:spcPts val="0"/>
              </a:spcAft>
              <a:buClr>
                <a:srgbClr val="0070C0"/>
              </a:buClr>
              <a:buSzPts val="4000"/>
              <a:buFont typeface="Palatino Linotype"/>
              <a:buNone/>
            </a:pPr>
            <a:r>
              <a:rPr lang="en-US" sz="4000" b="1">
                <a:solidFill>
                  <a:srgbClr val="0070C0"/>
                </a:solidFill>
              </a:rPr>
              <a:t>Criteria for offering a subject</a:t>
            </a:r>
            <a:br>
              <a:rPr lang="en-US" sz="4000" b="1">
                <a:solidFill>
                  <a:srgbClr val="0070C0"/>
                </a:solidFill>
              </a:rPr>
            </a:br>
            <a:r>
              <a:rPr lang="en-US" sz="4000" b="1">
                <a:solidFill>
                  <a:srgbClr val="0070C0"/>
                </a:solidFill>
              </a:rPr>
              <a:t>科目開設條件</a:t>
            </a:r>
            <a:endParaRPr sz="4000" b="1">
              <a:solidFill>
                <a:srgbClr val="0070C0"/>
              </a:solidFill>
            </a:endParaRPr>
          </a:p>
        </p:txBody>
      </p:sp>
      <p:sp>
        <p:nvSpPr>
          <p:cNvPr id="730" name="Google Shape;730;p69"/>
          <p:cNvSpPr txBox="1">
            <a:spLocks noGrp="1"/>
          </p:cNvSpPr>
          <p:nvPr>
            <p:ph type="body" idx="1"/>
          </p:nvPr>
        </p:nvSpPr>
        <p:spPr>
          <a:xfrm>
            <a:off x="457200" y="2514600"/>
            <a:ext cx="8229600" cy="36115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200"/>
              <a:buChar char="•"/>
            </a:pPr>
            <a:r>
              <a:rPr lang="en-US" sz="3200" b="1">
                <a:solidFill>
                  <a:schemeClr val="dk1"/>
                </a:solidFill>
              </a:rPr>
              <a:t>Minimum requirement for offering a particular subject  = 5 students. </a:t>
            </a:r>
            <a:endParaRPr/>
          </a:p>
          <a:p>
            <a:pPr marL="0" lvl="0" indent="0" algn="l" rtl="0">
              <a:spcBef>
                <a:spcPts val="640"/>
              </a:spcBef>
              <a:spcAft>
                <a:spcPts val="0"/>
              </a:spcAft>
              <a:buClr>
                <a:schemeClr val="dk1"/>
              </a:buClr>
              <a:buSzPts val="3200"/>
              <a:buNone/>
            </a:pPr>
            <a:r>
              <a:rPr lang="en-US" sz="3200" b="1">
                <a:solidFill>
                  <a:schemeClr val="dk1"/>
                </a:solidFill>
              </a:rPr>
              <a:t>   科目最少有5人選修才會開設</a:t>
            </a:r>
            <a:endParaRPr sz="3200" b="1">
              <a:solidFill>
                <a:schemeClr val="dk1"/>
              </a:solidFill>
            </a:endParaRPr>
          </a:p>
        </p:txBody>
      </p:sp>
      <p:sp>
        <p:nvSpPr>
          <p:cNvPr id="731" name="Google Shape;731;p69"/>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732" name="Google Shape;732;p69"/>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68</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70"/>
          <p:cNvSpPr txBox="1">
            <a:spLocks noGrp="1"/>
          </p:cNvSpPr>
          <p:nvPr>
            <p:ph type="title"/>
          </p:nvPr>
        </p:nvSpPr>
        <p:spPr>
          <a:xfrm>
            <a:off x="466344" y="203581"/>
            <a:ext cx="822960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45000"/>
              </a:lnSpc>
              <a:spcBef>
                <a:spcPts val="0"/>
              </a:spcBef>
              <a:spcAft>
                <a:spcPts val="0"/>
              </a:spcAft>
              <a:buClr>
                <a:srgbClr val="0070C0"/>
              </a:buClr>
              <a:buSzPts val="4000"/>
              <a:buFont typeface="Palatino Linotype"/>
              <a:buNone/>
            </a:pPr>
            <a:r>
              <a:rPr lang="en-US" sz="4000" b="1">
                <a:solidFill>
                  <a:srgbClr val="0070C0"/>
                </a:solidFill>
              </a:rPr>
              <a:t>Reminder for NPL students</a:t>
            </a:r>
            <a:br>
              <a:rPr lang="en-US" sz="4000" b="1">
                <a:solidFill>
                  <a:srgbClr val="0070C0"/>
                </a:solidFill>
              </a:rPr>
            </a:br>
            <a:r>
              <a:rPr lang="en-US" sz="4000" b="1">
                <a:solidFill>
                  <a:srgbClr val="0070C0"/>
                </a:solidFill>
              </a:rPr>
              <a:t>溫馨提示</a:t>
            </a:r>
            <a:endParaRPr sz="4000" b="1">
              <a:solidFill>
                <a:srgbClr val="0070C0"/>
              </a:solidFill>
            </a:endParaRPr>
          </a:p>
        </p:txBody>
      </p:sp>
      <p:sp>
        <p:nvSpPr>
          <p:cNvPr id="738" name="Google Shape;738;p70"/>
          <p:cNvSpPr txBox="1">
            <a:spLocks noGrp="1"/>
          </p:cNvSpPr>
          <p:nvPr>
            <p:ph type="body" idx="1"/>
          </p:nvPr>
        </p:nvSpPr>
        <p:spPr>
          <a:xfrm>
            <a:off x="457200" y="2438401"/>
            <a:ext cx="8229600" cy="20574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200"/>
              <a:buChar char="•"/>
            </a:pPr>
            <a:r>
              <a:rPr lang="en-US" sz="3200" b="1">
                <a:solidFill>
                  <a:schemeClr val="dk1"/>
                </a:solidFill>
              </a:rPr>
              <a:t>Registration in IB school = </a:t>
            </a:r>
            <a:br>
              <a:rPr lang="en-US" sz="3200" b="1">
                <a:solidFill>
                  <a:schemeClr val="dk1"/>
                </a:solidFill>
              </a:rPr>
            </a:br>
            <a:r>
              <a:rPr lang="en-US" sz="3200" b="1">
                <a:solidFill>
                  <a:schemeClr val="dk1"/>
                </a:solidFill>
              </a:rPr>
              <a:t>giving up your DSE stream place</a:t>
            </a:r>
            <a:br>
              <a:rPr lang="en-US" sz="3200" b="1">
                <a:solidFill>
                  <a:schemeClr val="dk1"/>
                </a:solidFill>
              </a:rPr>
            </a:br>
            <a:r>
              <a:rPr lang="en-US" sz="3200" b="1">
                <a:solidFill>
                  <a:schemeClr val="dk1"/>
                </a:solidFill>
              </a:rPr>
              <a:t>註冊IB學位 = 放棄DSE學位</a:t>
            </a:r>
            <a:endParaRPr sz="3200" b="1">
              <a:solidFill>
                <a:schemeClr val="dk1"/>
              </a:solidFill>
            </a:endParaRPr>
          </a:p>
        </p:txBody>
      </p:sp>
      <p:sp>
        <p:nvSpPr>
          <p:cNvPr id="739" name="Google Shape;739;p70"/>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740" name="Google Shape;740;p70"/>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69</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7"/>
          <p:cNvSpPr txBox="1">
            <a:spLocks noGrp="1"/>
          </p:cNvSpPr>
          <p:nvPr>
            <p:ph type="title"/>
          </p:nvPr>
        </p:nvSpPr>
        <p:spPr>
          <a:xfrm>
            <a:off x="457200" y="0"/>
            <a:ext cx="822960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45000"/>
              </a:lnSpc>
              <a:spcBef>
                <a:spcPts val="0"/>
              </a:spcBef>
              <a:spcAft>
                <a:spcPts val="0"/>
              </a:spcAft>
              <a:buClr>
                <a:srgbClr val="0070C0"/>
              </a:buClr>
              <a:buSzPts val="4000"/>
              <a:buFont typeface="Palatino Linotype"/>
              <a:buNone/>
            </a:pPr>
            <a:r>
              <a:rPr lang="en-US" sz="4000" b="1">
                <a:solidFill>
                  <a:srgbClr val="0070C0"/>
                </a:solidFill>
              </a:rPr>
              <a:t>Features of IB Learning </a:t>
            </a:r>
            <a:br>
              <a:rPr lang="en-US" sz="4000" b="1">
                <a:solidFill>
                  <a:srgbClr val="0070C0"/>
                </a:solidFill>
              </a:rPr>
            </a:br>
            <a:r>
              <a:rPr lang="en-US" sz="4000" b="1">
                <a:solidFill>
                  <a:srgbClr val="0070C0"/>
                </a:solidFill>
              </a:rPr>
              <a:t>IB</a:t>
            </a:r>
            <a:r>
              <a:rPr lang="en-US" sz="4000" b="1">
                <a:solidFill>
                  <a:srgbClr val="0070C0"/>
                </a:solidFill>
                <a:latin typeface="Century Gothic"/>
                <a:ea typeface="Century Gothic"/>
                <a:cs typeface="Century Gothic"/>
                <a:sym typeface="Century Gothic"/>
              </a:rPr>
              <a:t>學習的特色</a:t>
            </a:r>
            <a:endParaRPr sz="4000" b="1">
              <a:solidFill>
                <a:srgbClr val="0070C0"/>
              </a:solidFill>
              <a:latin typeface="Century Gothic"/>
              <a:ea typeface="Century Gothic"/>
              <a:cs typeface="Century Gothic"/>
              <a:sym typeface="Century Gothic"/>
            </a:endParaRPr>
          </a:p>
        </p:txBody>
      </p:sp>
      <p:sp>
        <p:nvSpPr>
          <p:cNvPr id="145" name="Google Shape;145;p7"/>
          <p:cNvSpPr txBox="1">
            <a:spLocks noGrp="1"/>
          </p:cNvSpPr>
          <p:nvPr>
            <p:ph type="body" idx="1"/>
          </p:nvPr>
        </p:nvSpPr>
        <p:spPr>
          <a:xfrm>
            <a:off x="457200" y="1242218"/>
            <a:ext cx="8534400" cy="48307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7F7F7F"/>
              </a:buClr>
              <a:buSzPts val="2800"/>
              <a:buNone/>
            </a:pPr>
            <a:endParaRPr sz="2800" b="1">
              <a:solidFill>
                <a:schemeClr val="dk1"/>
              </a:solidFill>
            </a:endParaRPr>
          </a:p>
          <a:p>
            <a:pPr marL="0" lvl="0" indent="0" algn="l" rtl="0">
              <a:spcBef>
                <a:spcPts val="560"/>
              </a:spcBef>
              <a:spcAft>
                <a:spcPts val="0"/>
              </a:spcAft>
              <a:buClr>
                <a:schemeClr val="dk1"/>
              </a:buClr>
              <a:buSzPts val="2800"/>
              <a:buNone/>
            </a:pPr>
            <a:r>
              <a:rPr lang="en-US" sz="2800" b="1" u="sng">
                <a:solidFill>
                  <a:schemeClr val="dk1"/>
                </a:solidFill>
              </a:rPr>
              <a:t>3. Enhancing international-mindedness </a:t>
            </a:r>
            <a:endParaRPr/>
          </a:p>
          <a:p>
            <a:pPr marL="0" lvl="0" indent="0" algn="l" rtl="0">
              <a:spcBef>
                <a:spcPts val="560"/>
              </a:spcBef>
              <a:spcAft>
                <a:spcPts val="0"/>
              </a:spcAft>
              <a:buClr>
                <a:schemeClr val="dk1"/>
              </a:buClr>
              <a:buSzPts val="2800"/>
              <a:buNone/>
            </a:pPr>
            <a:r>
              <a:rPr lang="en-US" sz="2800" b="1">
                <a:solidFill>
                  <a:schemeClr val="dk1"/>
                </a:solidFill>
                <a:latin typeface="Palatino Linotype"/>
                <a:ea typeface="Palatino Linotype"/>
                <a:cs typeface="Palatino Linotype"/>
                <a:sym typeface="Palatino Linotype"/>
              </a:rPr>
              <a:t>    </a:t>
            </a:r>
            <a:r>
              <a:rPr lang="en-US" sz="2800" b="1" u="sng">
                <a:solidFill>
                  <a:schemeClr val="dk1"/>
                </a:solidFill>
                <a:latin typeface="Palatino Linotype"/>
                <a:ea typeface="Palatino Linotype"/>
                <a:cs typeface="Palatino Linotype"/>
                <a:sym typeface="Palatino Linotype"/>
              </a:rPr>
              <a:t>拓闊國際視野</a:t>
            </a:r>
            <a:endParaRPr sz="2800" b="1" u="sng">
              <a:solidFill>
                <a:schemeClr val="dk1"/>
              </a:solidFill>
              <a:latin typeface="Palatino Linotype"/>
              <a:ea typeface="Palatino Linotype"/>
              <a:cs typeface="Palatino Linotype"/>
              <a:sym typeface="Palatino Linotype"/>
            </a:endParaRPr>
          </a:p>
          <a:p>
            <a:pPr marL="0" lvl="0" indent="0" algn="l" rtl="0">
              <a:spcBef>
                <a:spcPts val="560"/>
              </a:spcBef>
              <a:spcAft>
                <a:spcPts val="0"/>
              </a:spcAft>
              <a:buClr>
                <a:schemeClr val="dk1"/>
              </a:buClr>
              <a:buSzPts val="2800"/>
              <a:buNone/>
            </a:pPr>
            <a:r>
              <a:rPr lang="en-US" sz="2800" b="1" u="sng">
                <a:solidFill>
                  <a:schemeClr val="dk1"/>
                </a:solidFill>
              </a:rPr>
              <a:t>4. Emphasising balanced personal development</a:t>
            </a:r>
            <a:br>
              <a:rPr lang="en-US" sz="2800" b="1" u="sng">
                <a:solidFill>
                  <a:schemeClr val="dk1"/>
                </a:solidFill>
              </a:rPr>
            </a:br>
            <a:r>
              <a:rPr lang="en-US" sz="2800" b="1">
                <a:solidFill>
                  <a:schemeClr val="dk1"/>
                </a:solidFill>
              </a:rPr>
              <a:t>    </a:t>
            </a:r>
            <a:r>
              <a:rPr lang="en-US" sz="2800" b="1" u="sng">
                <a:solidFill>
                  <a:schemeClr val="dk1"/>
                </a:solidFill>
                <a:latin typeface="Palatino Linotype"/>
                <a:ea typeface="Palatino Linotype"/>
                <a:cs typeface="Palatino Linotype"/>
                <a:sym typeface="Palatino Linotype"/>
              </a:rPr>
              <a:t>重視個人均衡發展</a:t>
            </a:r>
            <a:endParaRPr>
              <a:solidFill>
                <a:schemeClr val="dk1"/>
              </a:solidFill>
            </a:endParaRPr>
          </a:p>
        </p:txBody>
      </p:sp>
      <p:pic>
        <p:nvPicPr>
          <p:cNvPr id="146" name="Google Shape;146;p7"/>
          <p:cNvPicPr preferRelativeResize="0"/>
          <p:nvPr/>
        </p:nvPicPr>
        <p:blipFill rotWithShape="1">
          <a:blip r:embed="rId3">
            <a:alphaModFix/>
          </a:blip>
          <a:srcRect/>
          <a:stretch/>
        </p:blipFill>
        <p:spPr>
          <a:xfrm>
            <a:off x="4282467" y="3657600"/>
            <a:ext cx="3819313" cy="2732278"/>
          </a:xfrm>
          <a:prstGeom prst="rect">
            <a:avLst/>
          </a:prstGeom>
          <a:noFill/>
          <a:ln>
            <a:noFill/>
          </a:ln>
        </p:spPr>
      </p:pic>
      <p:sp>
        <p:nvSpPr>
          <p:cNvPr id="147" name="Google Shape;147;p7"/>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148" name="Google Shape;148;p7"/>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7</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71"/>
          <p:cNvSpPr txBox="1">
            <a:spLocks noGrp="1"/>
          </p:cNvSpPr>
          <p:nvPr>
            <p:ph type="ctrTitle"/>
          </p:nvPr>
        </p:nvSpPr>
        <p:spPr>
          <a:xfrm>
            <a:off x="662213" y="2209800"/>
            <a:ext cx="7772400" cy="22098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0070C0"/>
              </a:buClr>
              <a:buSzPts val="6000"/>
              <a:buFont typeface="Palatino Linotype"/>
              <a:buNone/>
            </a:pPr>
            <a:r>
              <a:rPr lang="en-US" sz="6000" b="1">
                <a:solidFill>
                  <a:srgbClr val="0070C0"/>
                </a:solidFill>
              </a:rPr>
              <a:t>Q &amp; A Section</a:t>
            </a:r>
            <a:br>
              <a:rPr lang="en-US" sz="6000" b="1">
                <a:solidFill>
                  <a:srgbClr val="0070C0"/>
                </a:solidFill>
              </a:rPr>
            </a:br>
            <a:r>
              <a:rPr lang="en-US" sz="6000" b="1">
                <a:solidFill>
                  <a:srgbClr val="0070C0"/>
                </a:solidFill>
              </a:rPr>
              <a:t>答問環節</a:t>
            </a:r>
            <a:endParaRPr sz="6000">
              <a:solidFill>
                <a:srgbClr val="0070C0"/>
              </a:solidFill>
            </a:endParaRPr>
          </a:p>
        </p:txBody>
      </p:sp>
      <p:sp>
        <p:nvSpPr>
          <p:cNvPr id="746" name="Google Shape;746;p71"/>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70</a:t>
            </a:fld>
            <a:endParaRPr/>
          </a:p>
        </p:txBody>
      </p:sp>
      <p:sp>
        <p:nvSpPr>
          <p:cNvPr id="747" name="Google Shape;747;p71"/>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72"/>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71</a:t>
            </a:fld>
            <a:endParaRPr/>
          </a:p>
        </p:txBody>
      </p:sp>
      <p:pic>
        <p:nvPicPr>
          <p:cNvPr id="753" name="Google Shape;753;p72" descr="C:\Users\anumkn\AppData\Local\Microsoft\Windows\INetCache\IE\X026RO0M\thank-you[1].jpg"/>
          <p:cNvPicPr preferRelativeResize="0"/>
          <p:nvPr/>
        </p:nvPicPr>
        <p:blipFill rotWithShape="1">
          <a:blip r:embed="rId3">
            <a:alphaModFix/>
          </a:blip>
          <a:srcRect/>
          <a:stretch/>
        </p:blipFill>
        <p:spPr>
          <a:xfrm>
            <a:off x="2667000" y="3841160"/>
            <a:ext cx="3222848" cy="2449364"/>
          </a:xfrm>
          <a:prstGeom prst="rect">
            <a:avLst/>
          </a:prstGeom>
          <a:noFill/>
          <a:ln>
            <a:noFill/>
          </a:ln>
        </p:spPr>
      </p:pic>
      <p:sp>
        <p:nvSpPr>
          <p:cNvPr id="754" name="Google Shape;754;p72"/>
          <p:cNvSpPr txBox="1"/>
          <p:nvPr/>
        </p:nvSpPr>
        <p:spPr>
          <a:xfrm>
            <a:off x="4800600" y="1864577"/>
            <a:ext cx="3577806"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0070C0"/>
                </a:solidFill>
                <a:latin typeface="Palatino Linotype"/>
                <a:ea typeface="Palatino Linotype"/>
                <a:cs typeface="Palatino Linotype"/>
                <a:sym typeface="Palatino Linotype"/>
              </a:rPr>
              <a:t>Parent Survey</a:t>
            </a:r>
            <a:endParaRPr/>
          </a:p>
          <a:p>
            <a:pPr marL="0" marR="0" lvl="0" indent="0" algn="l" rtl="0">
              <a:spcBef>
                <a:spcPts val="0"/>
              </a:spcBef>
              <a:spcAft>
                <a:spcPts val="0"/>
              </a:spcAft>
              <a:buNone/>
            </a:pPr>
            <a:r>
              <a:rPr lang="en-US" sz="4000" b="1">
                <a:solidFill>
                  <a:srgbClr val="0070C0"/>
                </a:solidFill>
                <a:latin typeface="Palatino Linotype"/>
                <a:ea typeface="Palatino Linotype"/>
                <a:cs typeface="Palatino Linotype"/>
                <a:sym typeface="Palatino Linotype"/>
              </a:rPr>
              <a:t>     家長問卷</a:t>
            </a:r>
            <a:endParaRPr sz="4000" b="1">
              <a:solidFill>
                <a:srgbClr val="0070C0"/>
              </a:solidFill>
              <a:latin typeface="Palatino Linotype"/>
              <a:ea typeface="Palatino Linotype"/>
              <a:cs typeface="Palatino Linotype"/>
              <a:sym typeface="Palatino Linotype"/>
            </a:endParaRPr>
          </a:p>
        </p:txBody>
      </p:sp>
      <p:pic>
        <p:nvPicPr>
          <p:cNvPr id="4" name="圖片 3" descr="一張含有 樣式, 正方形, 像素, 設計 的圖片&#10;&#10;自動產生的描述">
            <a:extLst>
              <a:ext uri="{FF2B5EF4-FFF2-40B4-BE49-F238E27FC236}">
                <a16:creationId xmlns:a16="http://schemas.microsoft.com/office/drawing/2014/main" id="{BF7DD136-8DEA-891D-4A70-491ECD08A2C4}"/>
              </a:ext>
            </a:extLst>
          </p:cNvPr>
          <p:cNvPicPr>
            <a:picLocks noChangeAspect="1"/>
          </p:cNvPicPr>
          <p:nvPr/>
        </p:nvPicPr>
        <p:blipFill>
          <a:blip r:embed="rId4"/>
          <a:stretch>
            <a:fillRect/>
          </a:stretch>
        </p:blipFill>
        <p:spPr>
          <a:xfrm>
            <a:off x="1143000" y="567476"/>
            <a:ext cx="3429000" cy="3429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8"/>
          <p:cNvSpPr txBox="1">
            <a:spLocks noGrp="1"/>
          </p:cNvSpPr>
          <p:nvPr>
            <p:ph type="title"/>
          </p:nvPr>
        </p:nvSpPr>
        <p:spPr>
          <a:xfrm>
            <a:off x="457200" y="152400"/>
            <a:ext cx="8229600" cy="15240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45000"/>
              </a:lnSpc>
              <a:spcBef>
                <a:spcPts val="0"/>
              </a:spcBef>
              <a:spcAft>
                <a:spcPts val="0"/>
              </a:spcAft>
              <a:buClr>
                <a:srgbClr val="0070C0"/>
              </a:buClr>
              <a:buSzPct val="100000"/>
              <a:buFont typeface="Palatino Linotype"/>
              <a:buNone/>
            </a:pPr>
            <a:r>
              <a:rPr lang="en-US" sz="4000" b="1">
                <a:solidFill>
                  <a:srgbClr val="0070C0"/>
                </a:solidFill>
              </a:rPr>
              <a:t>Features of IB Learning</a:t>
            </a:r>
            <a:br>
              <a:rPr lang="en-US" sz="4000" b="1">
                <a:solidFill>
                  <a:srgbClr val="0070C0"/>
                </a:solidFill>
              </a:rPr>
            </a:br>
            <a:r>
              <a:rPr lang="en-US" sz="4000" b="1">
                <a:solidFill>
                  <a:srgbClr val="0070C0"/>
                </a:solidFill>
              </a:rPr>
              <a:t>IB</a:t>
            </a:r>
            <a:r>
              <a:rPr lang="en-US" sz="4000" b="1">
                <a:solidFill>
                  <a:srgbClr val="0070C0"/>
                </a:solidFill>
                <a:latin typeface="Century Gothic"/>
                <a:ea typeface="Century Gothic"/>
                <a:cs typeface="Century Gothic"/>
                <a:sym typeface="Century Gothic"/>
              </a:rPr>
              <a:t>學習的特色</a:t>
            </a:r>
            <a:endParaRPr sz="4000" b="1" u="sng">
              <a:solidFill>
                <a:srgbClr val="3333CC"/>
              </a:solidFill>
              <a:latin typeface="Palatino Linotype"/>
              <a:ea typeface="Palatino Linotype"/>
              <a:cs typeface="Palatino Linotype"/>
              <a:sym typeface="Palatino Linotype"/>
            </a:endParaRPr>
          </a:p>
        </p:txBody>
      </p:sp>
      <p:sp>
        <p:nvSpPr>
          <p:cNvPr id="154" name="Google Shape;154;p8"/>
          <p:cNvSpPr txBox="1">
            <a:spLocks noGrp="1"/>
          </p:cNvSpPr>
          <p:nvPr>
            <p:ph type="body" idx="1"/>
          </p:nvPr>
        </p:nvSpPr>
        <p:spPr>
          <a:xfrm>
            <a:off x="457200" y="1828800"/>
            <a:ext cx="8229600" cy="42973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400"/>
              <a:buNone/>
            </a:pPr>
            <a:r>
              <a:rPr lang="en-US" b="1" u="sng">
                <a:solidFill>
                  <a:schemeClr val="dk1"/>
                </a:solidFill>
              </a:rPr>
              <a:t>5. Internal assessments </a:t>
            </a:r>
            <a:r>
              <a:rPr lang="en-US" b="1" u="sng">
                <a:solidFill>
                  <a:schemeClr val="dk1"/>
                </a:solidFill>
                <a:latin typeface="Palatino Linotype"/>
                <a:ea typeface="Palatino Linotype"/>
                <a:cs typeface="Palatino Linotype"/>
                <a:sym typeface="Palatino Linotype"/>
              </a:rPr>
              <a:t>校內評估</a:t>
            </a:r>
            <a:endParaRPr b="1" u="sng">
              <a:solidFill>
                <a:schemeClr val="dk1"/>
              </a:solidFill>
              <a:latin typeface="Palatino Linotype"/>
              <a:ea typeface="Palatino Linotype"/>
              <a:cs typeface="Palatino Linotype"/>
              <a:sym typeface="Palatino Linotype"/>
            </a:endParaRPr>
          </a:p>
          <a:p>
            <a:pPr marL="0" lvl="0" indent="0" algn="l" rtl="0">
              <a:spcBef>
                <a:spcPts val="480"/>
              </a:spcBef>
              <a:spcAft>
                <a:spcPts val="0"/>
              </a:spcAft>
              <a:buClr>
                <a:srgbClr val="7F7F7F"/>
              </a:buClr>
              <a:buSzPts val="2400"/>
              <a:buNone/>
            </a:pPr>
            <a:endParaRPr/>
          </a:p>
          <a:p>
            <a:pPr marL="0" lvl="0" indent="0" algn="l" rtl="0">
              <a:spcBef>
                <a:spcPts val="480"/>
              </a:spcBef>
              <a:spcAft>
                <a:spcPts val="0"/>
              </a:spcAft>
              <a:buClr>
                <a:srgbClr val="7F7F7F"/>
              </a:buClr>
              <a:buSzPts val="2400"/>
              <a:buNone/>
            </a:pPr>
            <a:endParaRPr/>
          </a:p>
        </p:txBody>
      </p:sp>
      <p:graphicFrame>
        <p:nvGraphicFramePr>
          <p:cNvPr id="155" name="Google Shape;155;p8"/>
          <p:cNvGraphicFramePr/>
          <p:nvPr/>
        </p:nvGraphicFramePr>
        <p:xfrm>
          <a:off x="1295400" y="2851908"/>
          <a:ext cx="6553200" cy="3091650"/>
        </p:xfrm>
        <a:graphic>
          <a:graphicData uri="http://schemas.openxmlformats.org/drawingml/2006/table">
            <a:tbl>
              <a:tblPr>
                <a:noFill/>
                <a:tableStyleId>{6D6F289D-C19A-4816-B21F-B398FBD6E8A7}</a:tableStyleId>
              </a:tblPr>
              <a:tblGrid>
                <a:gridCol w="52578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tblGrid>
              <a:tr h="515275">
                <a:tc>
                  <a:txBody>
                    <a:bodyPr/>
                    <a:lstStyle/>
                    <a:p>
                      <a:pPr marL="0" marR="0" lvl="0" indent="0" algn="l" rtl="0">
                        <a:lnSpc>
                          <a:spcPct val="100000"/>
                        </a:lnSpc>
                        <a:spcBef>
                          <a:spcPts val="0"/>
                        </a:spcBef>
                        <a:spcAft>
                          <a:spcPts val="0"/>
                        </a:spcAft>
                        <a:buClr>
                          <a:schemeClr val="dk1"/>
                        </a:buClr>
                        <a:buSzPts val="2500"/>
                        <a:buFont typeface="Palatino Linotype"/>
                        <a:buNone/>
                      </a:pPr>
                      <a:r>
                        <a:rPr lang="en-US" sz="2500" b="1" i="0" u="none" strike="noStrike" cap="none">
                          <a:solidFill>
                            <a:schemeClr val="dk1"/>
                          </a:solidFill>
                          <a:latin typeface="Palatino Linotype"/>
                          <a:ea typeface="Palatino Linotype"/>
                          <a:cs typeface="Palatino Linotype"/>
                          <a:sym typeface="Palatino Linotype"/>
                        </a:rPr>
                        <a:t>Subject </a:t>
                      </a:r>
                      <a:r>
                        <a:rPr lang="en-US" sz="2500" b="1" i="0" u="none" strike="noStrike" cap="none">
                          <a:solidFill>
                            <a:schemeClr val="dk1"/>
                          </a:solidFill>
                          <a:latin typeface="DFKai-SB"/>
                          <a:ea typeface="DFKai-SB"/>
                          <a:cs typeface="DFKai-SB"/>
                          <a:sym typeface="DFKai-SB"/>
                        </a:rPr>
                        <a:t>科目</a:t>
                      </a:r>
                      <a:endParaRPr sz="2500" b="1" i="0" u="none" strike="noStrike" cap="none">
                        <a:solidFill>
                          <a:schemeClr val="dk1"/>
                        </a:solidFill>
                        <a:latin typeface="DFKai-SB"/>
                        <a:ea typeface="DFKai-SB"/>
                        <a:cs typeface="DFKai-SB"/>
                        <a:sym typeface="DFKai-SB"/>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EE2EF"/>
                    </a:solidFill>
                  </a:tcPr>
                </a:tc>
                <a:tc>
                  <a:txBody>
                    <a:bodyPr/>
                    <a:lstStyle/>
                    <a:p>
                      <a:pPr marL="0" marR="0" lvl="0" indent="0" algn="l" rtl="0">
                        <a:lnSpc>
                          <a:spcPct val="100000"/>
                        </a:lnSpc>
                        <a:spcBef>
                          <a:spcPts val="0"/>
                        </a:spcBef>
                        <a:spcAft>
                          <a:spcPts val="0"/>
                        </a:spcAft>
                        <a:buClr>
                          <a:schemeClr val="dk1"/>
                        </a:buClr>
                        <a:buSzPts val="2500"/>
                        <a:buFont typeface="Palatino Linotype"/>
                        <a:buNone/>
                      </a:pPr>
                      <a:r>
                        <a:rPr lang="en-US" sz="2500" b="1" i="0" u="none" strike="noStrike" cap="none">
                          <a:solidFill>
                            <a:schemeClr val="dk1"/>
                          </a:solidFill>
                          <a:latin typeface="Palatino Linotype"/>
                          <a:ea typeface="Palatino Linotype"/>
                          <a:cs typeface="Palatino Linotype"/>
                          <a:sym typeface="Palatino Linotype"/>
                        </a:rPr>
                        <a:t>IB</a:t>
                      </a:r>
                      <a:endParaRPr sz="2500" b="1" i="0" u="none" strike="noStrike" cap="none">
                        <a:solidFill>
                          <a:schemeClr val="dk1"/>
                        </a:solidFill>
                        <a:latin typeface="Palatino Linotype"/>
                        <a:ea typeface="Palatino Linotype"/>
                        <a:cs typeface="Palatino Linotype"/>
                        <a:sym typeface="Palatino Linotype"/>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EE2EF"/>
                    </a:solidFill>
                  </a:tcPr>
                </a:tc>
                <a:extLst>
                  <a:ext uri="{0D108BD9-81ED-4DB2-BD59-A6C34878D82A}">
                    <a16:rowId xmlns:a16="http://schemas.microsoft.com/office/drawing/2014/main" val="10000"/>
                  </a:ext>
                </a:extLst>
              </a:tr>
              <a:tr h="515275">
                <a:tc>
                  <a:txBody>
                    <a:bodyPr/>
                    <a:lstStyle/>
                    <a:p>
                      <a:pPr marL="0" marR="0" lvl="0" indent="0" algn="l" rtl="0">
                        <a:lnSpc>
                          <a:spcPct val="100000"/>
                        </a:lnSpc>
                        <a:spcBef>
                          <a:spcPts val="0"/>
                        </a:spcBef>
                        <a:spcAft>
                          <a:spcPts val="0"/>
                        </a:spcAft>
                        <a:buClr>
                          <a:srgbClr val="CC0000"/>
                        </a:buClr>
                        <a:buSzPts val="2500"/>
                        <a:buFont typeface="Palatino Linotype"/>
                        <a:buNone/>
                      </a:pPr>
                      <a:r>
                        <a:rPr lang="en-US" sz="2500" b="1" i="0" u="none" strike="noStrike" cap="none">
                          <a:solidFill>
                            <a:srgbClr val="CC0000"/>
                          </a:solidFill>
                          <a:latin typeface="Palatino Linotype"/>
                          <a:ea typeface="Palatino Linotype"/>
                          <a:cs typeface="Palatino Linotype"/>
                          <a:sym typeface="Palatino Linotype"/>
                        </a:rPr>
                        <a:t>Languages 語文</a:t>
                      </a:r>
                      <a:endParaRPr sz="2500" b="1" i="0" u="none" strike="noStrike" cap="none">
                        <a:solidFill>
                          <a:srgbClr val="CC0000"/>
                        </a:solidFill>
                        <a:latin typeface="Palatino Linotype"/>
                        <a:ea typeface="Palatino Linotype"/>
                        <a:cs typeface="Palatino Linotype"/>
                        <a:sym typeface="Palatino Linotype"/>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CC0000"/>
                        </a:buClr>
                        <a:buSzPts val="2500"/>
                        <a:buFont typeface="Palatino Linotype"/>
                        <a:buNone/>
                      </a:pPr>
                      <a:r>
                        <a:rPr lang="en-US" sz="2500" b="1" i="0" u="none" strike="noStrike" cap="none">
                          <a:solidFill>
                            <a:srgbClr val="CC0000"/>
                          </a:solidFill>
                          <a:latin typeface="Palatino Linotype"/>
                          <a:ea typeface="Palatino Linotype"/>
                          <a:cs typeface="Palatino Linotype"/>
                          <a:sym typeface="Palatino Linotype"/>
                        </a:rPr>
                        <a:t>25-30%</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15275">
                <a:tc>
                  <a:txBody>
                    <a:bodyPr/>
                    <a:lstStyle/>
                    <a:p>
                      <a:pPr marL="0" marR="0" lvl="0" indent="0" algn="l" rtl="0">
                        <a:lnSpc>
                          <a:spcPct val="100000"/>
                        </a:lnSpc>
                        <a:spcBef>
                          <a:spcPts val="0"/>
                        </a:spcBef>
                        <a:spcAft>
                          <a:spcPts val="0"/>
                        </a:spcAft>
                        <a:buClr>
                          <a:srgbClr val="0070C0"/>
                        </a:buClr>
                        <a:buSzPts val="2500"/>
                        <a:buFont typeface="Palatino Linotype"/>
                        <a:buNone/>
                      </a:pPr>
                      <a:r>
                        <a:rPr lang="en-US" sz="2500" b="1" i="0" u="none" strike="noStrike" cap="none">
                          <a:solidFill>
                            <a:srgbClr val="0070C0"/>
                          </a:solidFill>
                          <a:latin typeface="Palatino Linotype"/>
                          <a:ea typeface="Palatino Linotype"/>
                          <a:cs typeface="Palatino Linotype"/>
                          <a:sym typeface="Palatino Linotype"/>
                        </a:rPr>
                        <a:t>Individual &amp; Societies 個人與社會</a:t>
                      </a:r>
                      <a:endParaRPr sz="2500" b="1" i="0" u="none" strike="noStrike" cap="none">
                        <a:solidFill>
                          <a:srgbClr val="0070C0"/>
                        </a:solidFill>
                        <a:latin typeface="Palatino Linotype"/>
                        <a:ea typeface="Palatino Linotype"/>
                        <a:cs typeface="Palatino Linotype"/>
                        <a:sym typeface="Palatino Linotype"/>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70C0"/>
                        </a:buClr>
                        <a:buSzPts val="2500"/>
                        <a:buFont typeface="Palatino Linotype"/>
                        <a:buNone/>
                      </a:pPr>
                      <a:r>
                        <a:rPr lang="en-US" sz="2500" b="1" i="0" u="none" strike="noStrike" cap="none">
                          <a:solidFill>
                            <a:srgbClr val="0070C0"/>
                          </a:solidFill>
                          <a:latin typeface="Palatino Linotype"/>
                          <a:ea typeface="Palatino Linotype"/>
                          <a:cs typeface="Palatino Linotype"/>
                          <a:sym typeface="Palatino Linotype"/>
                        </a:rPr>
                        <a:t>20%</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15275">
                <a:tc>
                  <a:txBody>
                    <a:bodyPr/>
                    <a:lstStyle/>
                    <a:p>
                      <a:pPr marL="0" marR="0" lvl="0" indent="0" algn="l" rtl="0">
                        <a:lnSpc>
                          <a:spcPct val="100000"/>
                        </a:lnSpc>
                        <a:spcBef>
                          <a:spcPts val="0"/>
                        </a:spcBef>
                        <a:spcAft>
                          <a:spcPts val="0"/>
                        </a:spcAft>
                        <a:buClr>
                          <a:srgbClr val="7030A0"/>
                        </a:buClr>
                        <a:buSzPts val="2500"/>
                        <a:buFont typeface="Palatino Linotype"/>
                        <a:buNone/>
                      </a:pPr>
                      <a:r>
                        <a:rPr lang="en-US" sz="2500" b="1" i="0" u="none" strike="noStrike" cap="none">
                          <a:solidFill>
                            <a:srgbClr val="7030A0"/>
                          </a:solidFill>
                          <a:latin typeface="Palatino Linotype"/>
                          <a:ea typeface="Palatino Linotype"/>
                          <a:cs typeface="Palatino Linotype"/>
                          <a:sym typeface="Palatino Linotype"/>
                        </a:rPr>
                        <a:t>Experimental Sciences 實驗科學</a:t>
                      </a:r>
                      <a:endParaRPr sz="2500" b="1" i="0" u="none" strike="noStrike" cap="none">
                        <a:solidFill>
                          <a:srgbClr val="7030A0"/>
                        </a:solidFill>
                        <a:latin typeface="Palatino Linotype"/>
                        <a:ea typeface="Palatino Linotype"/>
                        <a:cs typeface="Palatino Linotype"/>
                        <a:sym typeface="Palatino Linotype"/>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7030A0"/>
                        </a:buClr>
                        <a:buSzPts val="2500"/>
                        <a:buFont typeface="Palatino Linotype"/>
                        <a:buNone/>
                      </a:pPr>
                      <a:r>
                        <a:rPr lang="en-US" sz="2500" b="1" i="0" u="none" strike="noStrike" cap="none">
                          <a:solidFill>
                            <a:srgbClr val="7030A0"/>
                          </a:solidFill>
                          <a:latin typeface="Palatino Linotype"/>
                          <a:ea typeface="Palatino Linotype"/>
                          <a:cs typeface="Palatino Linotype"/>
                          <a:sym typeface="Palatino Linotype"/>
                        </a:rPr>
                        <a:t>20%</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515275">
                <a:tc>
                  <a:txBody>
                    <a:bodyPr/>
                    <a:lstStyle/>
                    <a:p>
                      <a:pPr marL="0" marR="0" lvl="0" indent="0" algn="l" rtl="0">
                        <a:lnSpc>
                          <a:spcPct val="100000"/>
                        </a:lnSpc>
                        <a:spcBef>
                          <a:spcPts val="0"/>
                        </a:spcBef>
                        <a:spcAft>
                          <a:spcPts val="0"/>
                        </a:spcAft>
                        <a:buClr>
                          <a:srgbClr val="333300"/>
                        </a:buClr>
                        <a:buSzPts val="2500"/>
                        <a:buFont typeface="Palatino Linotype"/>
                        <a:buNone/>
                      </a:pPr>
                      <a:r>
                        <a:rPr lang="en-US" sz="2500" b="1" i="0" u="none" strike="noStrike" cap="none">
                          <a:solidFill>
                            <a:srgbClr val="333300"/>
                          </a:solidFill>
                          <a:latin typeface="Palatino Linotype"/>
                          <a:ea typeface="Palatino Linotype"/>
                          <a:cs typeface="Palatino Linotype"/>
                          <a:sym typeface="Palatino Linotype"/>
                        </a:rPr>
                        <a:t>Mathematics 數學</a:t>
                      </a:r>
                      <a:endParaRPr sz="2500" b="1" i="0" u="none" strike="noStrike" cap="none">
                        <a:solidFill>
                          <a:srgbClr val="333300"/>
                        </a:solidFill>
                        <a:latin typeface="Palatino Linotype"/>
                        <a:ea typeface="Palatino Linotype"/>
                        <a:cs typeface="Palatino Linotype"/>
                        <a:sym typeface="Palatino Linotype"/>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333300"/>
                        </a:buClr>
                        <a:buSzPts val="2500"/>
                        <a:buFont typeface="Palatino Linotype"/>
                        <a:buNone/>
                      </a:pPr>
                      <a:r>
                        <a:rPr lang="en-US" sz="2500" b="1" i="0" u="none" strike="noStrike" cap="none">
                          <a:solidFill>
                            <a:srgbClr val="333300"/>
                          </a:solidFill>
                          <a:latin typeface="Palatino Linotype"/>
                          <a:ea typeface="Palatino Linotype"/>
                          <a:cs typeface="Palatino Linotype"/>
                          <a:sym typeface="Palatino Linotype"/>
                        </a:rPr>
                        <a:t>20%</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515275">
                <a:tc>
                  <a:txBody>
                    <a:bodyPr/>
                    <a:lstStyle/>
                    <a:p>
                      <a:pPr marL="0" marR="0" lvl="0" indent="0" algn="l" rtl="0">
                        <a:lnSpc>
                          <a:spcPct val="100000"/>
                        </a:lnSpc>
                        <a:spcBef>
                          <a:spcPts val="0"/>
                        </a:spcBef>
                        <a:spcAft>
                          <a:spcPts val="0"/>
                        </a:spcAft>
                        <a:buClr>
                          <a:srgbClr val="632523"/>
                        </a:buClr>
                        <a:buSzPts val="2500"/>
                        <a:buFont typeface="Palatino Linotype"/>
                        <a:buNone/>
                      </a:pPr>
                      <a:r>
                        <a:rPr lang="en-US" sz="2500" b="1" i="0" u="none" strike="noStrike" cap="none">
                          <a:solidFill>
                            <a:srgbClr val="632523"/>
                          </a:solidFill>
                          <a:latin typeface="Palatino Linotype"/>
                          <a:ea typeface="Palatino Linotype"/>
                          <a:cs typeface="Palatino Linotype"/>
                          <a:sym typeface="Palatino Linotype"/>
                        </a:rPr>
                        <a:t>Visual Arts 視覺藝術</a:t>
                      </a:r>
                      <a:endParaRPr sz="2500" b="1" i="0" u="none" strike="noStrike" cap="none">
                        <a:solidFill>
                          <a:srgbClr val="632523"/>
                        </a:solidFill>
                        <a:latin typeface="Palatino Linotype"/>
                        <a:ea typeface="Palatino Linotype"/>
                        <a:cs typeface="Palatino Linotype"/>
                        <a:sym typeface="Palatino Linotype"/>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632523"/>
                        </a:buClr>
                        <a:buSzPts val="2500"/>
                        <a:buFont typeface="Palatino Linotype"/>
                        <a:buNone/>
                      </a:pPr>
                      <a:r>
                        <a:rPr lang="en-US" sz="2500" b="1" i="0" u="none" strike="noStrike" cap="none">
                          <a:solidFill>
                            <a:srgbClr val="632523"/>
                          </a:solidFill>
                          <a:latin typeface="Palatino Linotype"/>
                          <a:ea typeface="Palatino Linotype"/>
                          <a:cs typeface="Palatino Linotype"/>
                          <a:sym typeface="Palatino Linotype"/>
                        </a:rPr>
                        <a:t>100%</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156" name="Google Shape;156;p8"/>
          <p:cNvSpPr txBox="1"/>
          <p:nvPr/>
        </p:nvSpPr>
        <p:spPr>
          <a:xfrm>
            <a:off x="1219200" y="2394708"/>
            <a:ext cx="6705600" cy="457200"/>
          </a:xfrm>
          <a:prstGeom prst="rect">
            <a:avLst/>
          </a:prstGeom>
          <a:noFill/>
          <a:ln>
            <a:noFill/>
          </a:ln>
        </p:spPr>
        <p:txBody>
          <a:bodyPr spcFirstLastPara="1" wrap="square" lIns="91425" tIns="45700" rIns="91425" bIns="45700" anchor="ctr" anchorCtr="0">
            <a:normAutofit fontScale="70000" lnSpcReduction="20000"/>
          </a:bodyPr>
          <a:lstStyle/>
          <a:p>
            <a:pPr marL="0" marR="0" lvl="0" indent="0" algn="l" rtl="0">
              <a:spcBef>
                <a:spcPts val="0"/>
              </a:spcBef>
              <a:spcAft>
                <a:spcPts val="0"/>
              </a:spcAft>
              <a:buClr>
                <a:srgbClr val="567292"/>
              </a:buClr>
              <a:buSzPct val="100000"/>
              <a:buFont typeface="Palatino Linotype"/>
              <a:buNone/>
            </a:pPr>
            <a:r>
              <a:rPr lang="en-US" sz="2800" b="1" i="0" u="none" strike="noStrike" cap="none">
                <a:solidFill>
                  <a:srgbClr val="567292"/>
                </a:solidFill>
                <a:latin typeface="Palatino Linotype"/>
                <a:ea typeface="Palatino Linotype"/>
                <a:cs typeface="Palatino Linotype"/>
                <a:sym typeface="Palatino Linotype"/>
              </a:rPr>
              <a:t>Non-Exam Components Proportion 非考試項目比例</a:t>
            </a:r>
            <a:endParaRPr sz="2800" b="1" i="0" u="none" strike="noStrike" cap="none">
              <a:solidFill>
                <a:srgbClr val="567292"/>
              </a:solidFill>
              <a:latin typeface="Palatino Linotype"/>
              <a:ea typeface="Palatino Linotype"/>
              <a:cs typeface="Palatino Linotype"/>
              <a:sym typeface="Palatino Linotype"/>
            </a:endParaRPr>
          </a:p>
        </p:txBody>
      </p:sp>
      <p:sp>
        <p:nvSpPr>
          <p:cNvPr id="157" name="Google Shape;157;p8"/>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158" name="Google Shape;158;p8"/>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9"/>
          <p:cNvSpPr txBox="1">
            <a:spLocks noGrp="1"/>
          </p:cNvSpPr>
          <p:nvPr>
            <p:ph type="title"/>
          </p:nvPr>
        </p:nvSpPr>
        <p:spPr>
          <a:xfrm>
            <a:off x="372682" y="140863"/>
            <a:ext cx="822960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45000"/>
              </a:lnSpc>
              <a:spcBef>
                <a:spcPts val="0"/>
              </a:spcBef>
              <a:spcAft>
                <a:spcPts val="0"/>
              </a:spcAft>
              <a:buClr>
                <a:srgbClr val="0070C0"/>
              </a:buClr>
              <a:buSzPts val="4000"/>
              <a:buFont typeface="Palatino Linotype"/>
              <a:buNone/>
            </a:pPr>
            <a:r>
              <a:rPr lang="en-US" sz="4000" b="1">
                <a:solidFill>
                  <a:srgbClr val="0070C0"/>
                </a:solidFill>
              </a:rPr>
              <a:t>Advantages of the IBDP</a:t>
            </a:r>
            <a:endParaRPr sz="4000" b="1">
              <a:solidFill>
                <a:srgbClr val="0070C0"/>
              </a:solidFill>
            </a:endParaRPr>
          </a:p>
          <a:p>
            <a:pPr marL="0" lvl="0" indent="0" algn="ctr" rtl="0">
              <a:lnSpc>
                <a:spcPct val="145000"/>
              </a:lnSpc>
              <a:spcBef>
                <a:spcPts val="0"/>
              </a:spcBef>
              <a:spcAft>
                <a:spcPts val="0"/>
              </a:spcAft>
              <a:buClr>
                <a:srgbClr val="0070C0"/>
              </a:buClr>
              <a:buSzPts val="4000"/>
              <a:buFont typeface="Palatino Linotype"/>
              <a:buNone/>
            </a:pPr>
            <a:r>
              <a:rPr lang="en-US" sz="4000" b="1">
                <a:solidFill>
                  <a:srgbClr val="0070C0"/>
                </a:solidFill>
              </a:rPr>
              <a:t>IBDP的優點</a:t>
            </a:r>
            <a:endParaRPr sz="4000" b="1">
              <a:solidFill>
                <a:srgbClr val="0070C0"/>
              </a:solidFill>
            </a:endParaRPr>
          </a:p>
        </p:txBody>
      </p:sp>
      <p:sp>
        <p:nvSpPr>
          <p:cNvPr id="164" name="Google Shape;164;p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177800" algn="l" rtl="0">
              <a:spcBef>
                <a:spcPts val="0"/>
              </a:spcBef>
              <a:spcAft>
                <a:spcPts val="0"/>
              </a:spcAft>
              <a:buClr>
                <a:srgbClr val="7F7F7F"/>
              </a:buClr>
              <a:buSzPts val="2600"/>
              <a:buNone/>
            </a:pPr>
            <a:endParaRPr sz="2600" b="1">
              <a:solidFill>
                <a:schemeClr val="dk1"/>
              </a:solidFill>
            </a:endParaRPr>
          </a:p>
          <a:p>
            <a:pPr marL="342900" lvl="0" indent="-342900" algn="l" rtl="0">
              <a:spcBef>
                <a:spcPts val="520"/>
              </a:spcBef>
              <a:spcAft>
                <a:spcPts val="0"/>
              </a:spcAft>
              <a:buClr>
                <a:schemeClr val="dk1"/>
              </a:buClr>
              <a:buSzPts val="2600"/>
              <a:buChar char="•"/>
            </a:pPr>
            <a:r>
              <a:rPr lang="en-US" sz="2600" b="1">
                <a:solidFill>
                  <a:schemeClr val="dk1"/>
                </a:solidFill>
              </a:rPr>
              <a:t>Direct application for university programmes </a:t>
            </a:r>
            <a:br>
              <a:rPr lang="en-US" sz="2600" b="1">
                <a:solidFill>
                  <a:schemeClr val="dk1"/>
                </a:solidFill>
              </a:rPr>
            </a:br>
            <a:r>
              <a:rPr lang="en-US" sz="2600" b="1">
                <a:solidFill>
                  <a:schemeClr val="dk1"/>
                </a:solidFill>
              </a:rPr>
              <a:t>可直接申請大學課程</a:t>
            </a:r>
            <a:endParaRPr sz="2600" b="1">
              <a:solidFill>
                <a:schemeClr val="dk1"/>
              </a:solidFill>
            </a:endParaRPr>
          </a:p>
          <a:p>
            <a:pPr marL="342900" lvl="0" indent="-342900" algn="l" rtl="0">
              <a:spcBef>
                <a:spcPts val="520"/>
              </a:spcBef>
              <a:spcAft>
                <a:spcPts val="0"/>
              </a:spcAft>
              <a:buClr>
                <a:schemeClr val="dk1"/>
              </a:buClr>
              <a:buSzPts val="2600"/>
              <a:buChar char="•"/>
            </a:pPr>
            <a:r>
              <a:rPr lang="en-US" sz="2600" b="1">
                <a:solidFill>
                  <a:schemeClr val="dk1"/>
                </a:solidFill>
              </a:rPr>
              <a:t>Early conditional offers from universities</a:t>
            </a:r>
            <a:br>
              <a:rPr lang="en-US" sz="2600" b="1">
                <a:solidFill>
                  <a:schemeClr val="dk1"/>
                </a:solidFill>
              </a:rPr>
            </a:br>
            <a:r>
              <a:rPr lang="en-US" sz="2600" b="1">
                <a:solidFill>
                  <a:schemeClr val="dk1"/>
                </a:solidFill>
              </a:rPr>
              <a:t>可提早獲大學有條件錄取</a:t>
            </a:r>
            <a:endParaRPr sz="2800">
              <a:solidFill>
                <a:schemeClr val="dk1"/>
              </a:solidFill>
            </a:endParaRPr>
          </a:p>
          <a:p>
            <a:pPr marL="342900" lvl="0" indent="-342900" algn="l" rtl="0">
              <a:spcBef>
                <a:spcPts val="520"/>
              </a:spcBef>
              <a:spcAft>
                <a:spcPts val="0"/>
              </a:spcAft>
              <a:buClr>
                <a:schemeClr val="dk1"/>
              </a:buClr>
              <a:buSzPts val="2600"/>
              <a:buChar char="•"/>
            </a:pPr>
            <a:r>
              <a:rPr lang="en-US" sz="2600" b="1">
                <a:solidFill>
                  <a:schemeClr val="dk1"/>
                </a:solidFill>
              </a:rPr>
              <a:t>Universities award credit and course exemptions</a:t>
            </a:r>
            <a:br>
              <a:rPr lang="en-US" sz="2600" b="1">
                <a:solidFill>
                  <a:schemeClr val="dk1"/>
                </a:solidFill>
              </a:rPr>
            </a:br>
            <a:r>
              <a:rPr lang="en-US" sz="2600" b="1">
                <a:solidFill>
                  <a:schemeClr val="dk1"/>
                </a:solidFill>
              </a:rPr>
              <a:t>大學學分及課程豁免</a:t>
            </a:r>
            <a:endParaRPr sz="2600" b="1">
              <a:solidFill>
                <a:schemeClr val="dk1"/>
              </a:solidFill>
            </a:endParaRPr>
          </a:p>
        </p:txBody>
      </p:sp>
      <p:sp>
        <p:nvSpPr>
          <p:cNvPr id="165" name="Google Shape;165;p9"/>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166" name="Google Shape;166;p9"/>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9</a:t>
            </a:fld>
            <a:endParaRPr/>
          </a:p>
        </p:txBody>
      </p:sp>
    </p:spTree>
  </p:cSld>
  <p:clrMapOvr>
    <a:masterClrMapping/>
  </p:clrMapOvr>
</p:sld>
</file>

<file path=ppt/theme/theme1.xml><?xml version="1.0" encoding="utf-8"?>
<a:theme xmlns:a="http://schemas.openxmlformats.org/drawingml/2006/main" name="Executive">
  <a:themeElements>
    <a:clrScheme name="Executive">
      <a:dk1>
        <a:srgbClr val="000000"/>
      </a:dk1>
      <a:lt1>
        <a:srgbClr val="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TM03457444[[fn=基礎]]</Template>
  <TotalTime>3597</TotalTime>
  <Words>2566</Words>
  <Application>Microsoft Office PowerPoint</Application>
  <PresentationFormat>On-screen Show (4:3)</PresentationFormat>
  <Paragraphs>784</Paragraphs>
  <Slides>71</Slides>
  <Notes>71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71</vt:i4>
      </vt:variant>
    </vt:vector>
  </HeadingPairs>
  <TitlesOfParts>
    <vt:vector size="82" baseType="lpstr">
      <vt:lpstr>Palatino Linotype</vt:lpstr>
      <vt:lpstr>Times New Roman</vt:lpstr>
      <vt:lpstr>Wingdings</vt:lpstr>
      <vt:lpstr>PMingLiu</vt:lpstr>
      <vt:lpstr>Calibri</vt:lpstr>
      <vt:lpstr>Noto Sans Symbols</vt:lpstr>
      <vt:lpstr>Arial</vt:lpstr>
      <vt:lpstr>DFKai-SB</vt:lpstr>
      <vt:lpstr>Century Gothic</vt:lpstr>
      <vt:lpstr>Courier New</vt:lpstr>
      <vt:lpstr>Executive</vt:lpstr>
      <vt:lpstr>    Po Leung Kuk Ngan Po Ling College IB Information Night </vt:lpstr>
      <vt:lpstr>Rundown 流程</vt:lpstr>
      <vt:lpstr>Vision and Mission  願景及使命</vt:lpstr>
      <vt:lpstr>Vision and Mission  願景及使命</vt:lpstr>
      <vt:lpstr>Features of IB Learning  IB學習的特色</vt:lpstr>
      <vt:lpstr>Features of IB Learning IB學習的特色</vt:lpstr>
      <vt:lpstr>Features of IB Learning  IB學習的特色</vt:lpstr>
      <vt:lpstr>Features of IB Learning IB學習的特色</vt:lpstr>
      <vt:lpstr>Advantages of the IBDP IBDP的優點</vt:lpstr>
      <vt:lpstr>  IB Curriculum at NPLC 顏寶鈴書院的IB課程</vt:lpstr>
      <vt:lpstr>Class Structure 班級架構 </vt:lpstr>
      <vt:lpstr>Courses Offered in NPLC</vt:lpstr>
      <vt:lpstr>顏寶鈴書院開設的科目</vt:lpstr>
      <vt:lpstr>PowerPoint Presentation</vt:lpstr>
      <vt:lpstr>PowerPoint Presentation</vt:lpstr>
      <vt:lpstr>Subject Streams in 23/24  </vt:lpstr>
      <vt:lpstr>22/23年度科目組合 </vt:lpstr>
      <vt:lpstr>PowerPoint Presentation</vt:lpstr>
      <vt:lpstr>   Curriculum Framework 課程架構 </vt:lpstr>
      <vt:lpstr>PowerPoint Presentation</vt:lpstr>
      <vt:lpstr>PowerPoint Presentation</vt:lpstr>
      <vt:lpstr>  IB Life in NPLC 顏寶鈴書院的IB生活</vt:lpstr>
      <vt:lpstr>Strengths of NPLC 顏寶鈴書院的優勢</vt:lpstr>
      <vt:lpstr>Strengths of NPLC 顏寶鈴書院的優勢</vt:lpstr>
      <vt:lpstr>PowerPoint Presentation</vt:lpstr>
      <vt:lpstr>Adding Value in  Academic Achievement 為學業成績增值</vt:lpstr>
      <vt:lpstr>Adding Value in  Academic Achievement 為學業成績增值</vt:lpstr>
      <vt:lpstr>Adding Value in  Academic Achievement 為學業成績增值</vt:lpstr>
      <vt:lpstr>Adding Value in  Academic Achievement 為學業成績增值</vt:lpstr>
      <vt:lpstr>Adding Value in  Academic Achievement 為學業成績增值</vt:lpstr>
      <vt:lpstr>   NPLC Graduates  Hong Kong Universities  Admission Highlights</vt:lpstr>
      <vt:lpstr>   顏寶鈴畢業生本地大學入學情況摘要 </vt:lpstr>
      <vt:lpstr>NPLC Graduates  Overseas Admission Highlights</vt:lpstr>
      <vt:lpstr>顏寶鈴畢業生海外大學入學情況摘要</vt:lpstr>
      <vt:lpstr>Adding Value in  Personal Development 為個人成長增值</vt:lpstr>
      <vt:lpstr>PowerPoint Presentation</vt:lpstr>
      <vt:lpstr>PowerPoint Presentation</vt:lpstr>
      <vt:lpstr>PowerPoint Presentation</vt:lpstr>
      <vt:lpstr>PowerPoint Presentation</vt:lpstr>
      <vt:lpstr>World Scholar’s Cup 世界學者盃</vt:lpstr>
      <vt:lpstr>PowerPoint Presentation</vt:lpstr>
      <vt:lpstr>Research Teams &amp; Inventions 研究小組與發明</vt:lpstr>
      <vt:lpstr>Debating Competition &amp;  International Forum 辯論比賽及國際論壇 </vt:lpstr>
      <vt:lpstr>Adding Value in  Personal Development 為個人成長增值</vt:lpstr>
      <vt:lpstr>Adding Value in  Personal Development 為個人成長增值</vt:lpstr>
      <vt:lpstr>  - New Annex 新翼綜合大樓  - Indoor Swimming Pool 室內泳池   - Student Hostel 學生宿舍  - Astronomy &amp; Planetarium Centre天文及全天候星象館  - Campus TV 校園電視台  - Chinese Medicine Research Centre 中藥研究中心</vt:lpstr>
      <vt:lpstr>Student Hostel 學生宿舍</vt:lpstr>
      <vt:lpstr>PowerPoint Presentation</vt:lpstr>
      <vt:lpstr>STEAM Lab – Innovation Centre STEAM 研習室 – 創新科技中心</vt:lpstr>
      <vt:lpstr>Smart Library  智能圖書館</vt:lpstr>
      <vt:lpstr>School Policies 學校政策</vt:lpstr>
      <vt:lpstr>NPLC – Assessment Policy 顏寶鈴書院 – 評核政策</vt:lpstr>
      <vt:lpstr>IBDP – Assessment Policy IBDP – 評核政策</vt:lpstr>
      <vt:lpstr>Academic Honesty Policy 學術誠信政策</vt:lpstr>
      <vt:lpstr>IT Policy IT政策</vt:lpstr>
      <vt:lpstr>Promotion Policy 升班政策</vt:lpstr>
      <vt:lpstr>Fee Structure in 2024/25 2024/25學費</vt:lpstr>
      <vt:lpstr>PowerPoint Presentation</vt:lpstr>
      <vt:lpstr>Scholarship 獎學金</vt:lpstr>
      <vt:lpstr>Scholarship for IB Exam IB考試獎學金</vt:lpstr>
      <vt:lpstr>Fee Remission Scheme 學費減免計劃</vt:lpstr>
      <vt:lpstr>Minimum Requirement  for Admission 入學最低要求</vt:lpstr>
      <vt:lpstr> Admission Criteria 甄選標準</vt:lpstr>
      <vt:lpstr>Important Dates 重要日期</vt:lpstr>
      <vt:lpstr>Important Dates 重要日期</vt:lpstr>
      <vt:lpstr>Important Dates 重要日期</vt:lpstr>
      <vt:lpstr>Important Dates 重要日期</vt:lpstr>
      <vt:lpstr>Criteria for offering a subject 科目開設條件</vt:lpstr>
      <vt:lpstr>Reminder for NPL students 溫馨提示</vt:lpstr>
      <vt:lpstr>Q &amp; A Section 答問環節</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Po Leung Kuk Ngan Po Ling College IB Information Night </dc:title>
  <dc:creator>anumkn</dc:creator>
  <cp:lastModifiedBy>Iu Yiu</cp:lastModifiedBy>
  <cp:revision>35</cp:revision>
  <cp:lastPrinted>2023-03-17T02:38:52Z</cp:lastPrinted>
  <dcterms:created xsi:type="dcterms:W3CDTF">2014-02-17T07:37:40Z</dcterms:created>
  <dcterms:modified xsi:type="dcterms:W3CDTF">2024-03-27T09:11:54Z</dcterms:modified>
</cp:coreProperties>
</file>